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30" r:id="rId3"/>
    <p:sldId id="331" r:id="rId4"/>
    <p:sldId id="332" r:id="rId5"/>
    <p:sldId id="313" r:id="rId6"/>
    <p:sldId id="322" r:id="rId7"/>
    <p:sldId id="323" r:id="rId8"/>
    <p:sldId id="329" r:id="rId9"/>
    <p:sldId id="324" r:id="rId10"/>
    <p:sldId id="312" r:id="rId11"/>
    <p:sldId id="325" r:id="rId12"/>
    <p:sldId id="261"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976"/>
    <a:srgbClr val="AE85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0" autoAdjust="0"/>
  </p:normalViewPr>
  <p:slideViewPr>
    <p:cSldViewPr>
      <p:cViewPr varScale="1">
        <p:scale>
          <a:sx n="158" d="100"/>
          <a:sy n="158" d="100"/>
        </p:scale>
        <p:origin x="188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FC0A5D-DAD3-4A8B-A051-98BD6BA73D6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38538E7-E8DD-43DE-A3B2-77B18DEC2D4B}">
      <dgm:prSet phldrT="[Text]" custT="1"/>
      <dgm:spPr>
        <a:solidFill>
          <a:srgbClr val="014976"/>
        </a:solidFill>
      </dgm:spPr>
      <dgm:t>
        <a:bodyPr/>
        <a:lstStyle/>
        <a:p>
          <a:r>
            <a:rPr lang="ar-KW" sz="1400" dirty="0" smtClean="0">
              <a:solidFill>
                <a:schemeClr val="bg1"/>
              </a:solidFill>
              <a:cs typeface="mohammad bold art 1" pitchFamily="2" charset="-78"/>
            </a:rPr>
            <a:t>العقارات المحلية</a:t>
          </a:r>
        </a:p>
      </dgm:t>
    </dgm:pt>
    <dgm:pt modelId="{B5D8D182-1A8B-45ED-80B1-DE92C2EB15D6}" type="parTrans" cxnId="{03C258B4-A0DD-49DD-BA5B-AF321BA3C9B8}">
      <dgm:prSet/>
      <dgm:spPr/>
      <dgm:t>
        <a:bodyPr/>
        <a:lstStyle/>
        <a:p>
          <a:endParaRPr lang="en-US"/>
        </a:p>
      </dgm:t>
    </dgm:pt>
    <dgm:pt modelId="{9D7009BA-04F5-4F7E-B9A5-BA51FB613B2E}" type="sibTrans" cxnId="{03C258B4-A0DD-49DD-BA5B-AF321BA3C9B8}">
      <dgm:prSet/>
      <dgm:spPr/>
      <dgm:t>
        <a:bodyPr/>
        <a:lstStyle/>
        <a:p>
          <a:endParaRPr lang="en-US"/>
        </a:p>
      </dgm:t>
    </dgm:pt>
    <dgm:pt modelId="{9716F163-07C7-4B04-9466-EA70F35CC926}">
      <dgm:prSet phldrT="[Text]"/>
      <dgm:spPr>
        <a:noFill/>
        <a:ln>
          <a:solidFill>
            <a:srgbClr val="014976"/>
          </a:solidFill>
        </a:ln>
      </dgm:spPr>
      <dgm:t>
        <a:bodyPr/>
        <a:lstStyle/>
        <a:p>
          <a:r>
            <a:rPr lang="ar-KW" dirty="0" smtClean="0">
              <a:solidFill>
                <a:schemeClr val="tx2"/>
              </a:solidFill>
              <a:cs typeface="mohammad bold art 1" pitchFamily="2" charset="-78"/>
            </a:rPr>
            <a:t>عدم وجود تعارض مصالح</a:t>
          </a:r>
          <a:endParaRPr lang="en-US" dirty="0">
            <a:solidFill>
              <a:schemeClr val="tx2"/>
            </a:solidFill>
            <a:cs typeface="mohammad bold art 1" pitchFamily="2" charset="-78"/>
          </a:endParaRPr>
        </a:p>
      </dgm:t>
    </dgm:pt>
    <dgm:pt modelId="{0AE1BDA2-13A0-41C0-9417-1B844FA9D4B5}" type="parTrans" cxnId="{55CE3296-74F5-49BA-B7B0-3C0639AA6D0D}">
      <dgm:prSet/>
      <dgm:spPr/>
      <dgm:t>
        <a:bodyPr/>
        <a:lstStyle/>
        <a:p>
          <a:endParaRPr lang="en-US"/>
        </a:p>
      </dgm:t>
    </dgm:pt>
    <dgm:pt modelId="{DBDE02CA-2C81-4BF1-BBD5-5FB00FA87BD7}" type="sibTrans" cxnId="{55CE3296-74F5-49BA-B7B0-3C0639AA6D0D}">
      <dgm:prSet/>
      <dgm:spPr/>
      <dgm:t>
        <a:bodyPr/>
        <a:lstStyle/>
        <a:p>
          <a:endParaRPr lang="en-US"/>
        </a:p>
      </dgm:t>
    </dgm:pt>
    <dgm:pt modelId="{06CE1209-B429-4DA3-B486-14D2B463C267}">
      <dgm:prSet phldrT="[Text]"/>
      <dgm:spPr>
        <a:noFill/>
        <a:ln>
          <a:solidFill>
            <a:srgbClr val="014976"/>
          </a:solidFill>
        </a:ln>
      </dgm:spPr>
      <dgm:t>
        <a:bodyPr/>
        <a:lstStyle/>
        <a:p>
          <a:r>
            <a:rPr lang="ar-KW" dirty="0" smtClean="0">
              <a:solidFill>
                <a:schemeClr val="tx2"/>
              </a:solidFill>
              <a:cs typeface="mohammad bold art 1" pitchFamily="2" charset="-78"/>
            </a:rPr>
            <a:t>تقييم من جهتين أحدهما بنك كويتي </a:t>
          </a:r>
          <a:endParaRPr lang="en-US" dirty="0">
            <a:solidFill>
              <a:schemeClr val="tx2"/>
            </a:solidFill>
            <a:cs typeface="mohammad bold art 1" pitchFamily="2" charset="-78"/>
          </a:endParaRPr>
        </a:p>
      </dgm:t>
    </dgm:pt>
    <dgm:pt modelId="{2445BE1E-71B9-411A-9F3C-F73C880D2A55}" type="parTrans" cxnId="{88985A07-85BE-4084-93E7-5B09AA4186D0}">
      <dgm:prSet/>
      <dgm:spPr/>
      <dgm:t>
        <a:bodyPr/>
        <a:lstStyle/>
        <a:p>
          <a:endParaRPr lang="en-US"/>
        </a:p>
      </dgm:t>
    </dgm:pt>
    <dgm:pt modelId="{B994DA77-A01B-41B1-B378-8AF97F6D3D3A}" type="sibTrans" cxnId="{88985A07-85BE-4084-93E7-5B09AA4186D0}">
      <dgm:prSet/>
      <dgm:spPr/>
      <dgm:t>
        <a:bodyPr/>
        <a:lstStyle/>
        <a:p>
          <a:endParaRPr lang="en-US"/>
        </a:p>
      </dgm:t>
    </dgm:pt>
    <dgm:pt modelId="{B51DB558-44FF-4A9F-9C0B-97833FCF51D7}">
      <dgm:prSet phldrT="[Text]"/>
      <dgm:spPr>
        <a:noFill/>
        <a:ln>
          <a:solidFill>
            <a:srgbClr val="014976"/>
          </a:solidFill>
        </a:ln>
      </dgm:spPr>
      <dgm:t>
        <a:bodyPr/>
        <a:lstStyle/>
        <a:p>
          <a:r>
            <a:rPr lang="ar-KW" dirty="0" smtClean="0">
              <a:solidFill>
                <a:schemeClr val="tx2"/>
              </a:solidFill>
              <a:cs typeface="mohammad bold art 1" pitchFamily="2" charset="-78"/>
            </a:rPr>
            <a:t>مراعاة المعايير المحاسبية عند الاعتراف بالأصل</a:t>
          </a:r>
          <a:endParaRPr lang="en-US" dirty="0">
            <a:solidFill>
              <a:schemeClr val="tx2"/>
            </a:solidFill>
            <a:cs typeface="mohammad bold art 1" pitchFamily="2" charset="-78"/>
          </a:endParaRPr>
        </a:p>
      </dgm:t>
    </dgm:pt>
    <dgm:pt modelId="{CA687F19-8211-491E-B8E3-CF47644B5A2E}" type="parTrans" cxnId="{9069E2D1-D516-4759-874C-B864A608716F}">
      <dgm:prSet/>
      <dgm:spPr/>
      <dgm:t>
        <a:bodyPr/>
        <a:lstStyle/>
        <a:p>
          <a:endParaRPr lang="en-US"/>
        </a:p>
      </dgm:t>
    </dgm:pt>
    <dgm:pt modelId="{BFA0AC80-ED11-4E6E-94E6-3CCB94556F09}" type="sibTrans" cxnId="{9069E2D1-D516-4759-874C-B864A608716F}">
      <dgm:prSet/>
      <dgm:spPr/>
      <dgm:t>
        <a:bodyPr/>
        <a:lstStyle/>
        <a:p>
          <a:endParaRPr lang="en-US"/>
        </a:p>
      </dgm:t>
    </dgm:pt>
    <dgm:pt modelId="{1270445A-2F20-411D-A2F8-9B013B74FB21}">
      <dgm:prSet phldrT="[Text]"/>
      <dgm:spPr>
        <a:noFill/>
        <a:ln>
          <a:solidFill>
            <a:srgbClr val="014976"/>
          </a:solidFill>
        </a:ln>
      </dgm:spPr>
      <dgm:t>
        <a:bodyPr/>
        <a:lstStyle/>
        <a:p>
          <a:r>
            <a:rPr lang="ar-KW" dirty="0" smtClean="0">
              <a:solidFill>
                <a:schemeClr val="tx2"/>
              </a:solidFill>
              <a:cs typeface="mohammad bold art 1" pitchFamily="2" charset="-78"/>
            </a:rPr>
            <a:t>يتم التقييم بصفة سنوية</a:t>
          </a:r>
          <a:endParaRPr lang="en-US" dirty="0">
            <a:solidFill>
              <a:schemeClr val="tx2"/>
            </a:solidFill>
            <a:cs typeface="mohammad bold art 1" pitchFamily="2" charset="-78"/>
          </a:endParaRPr>
        </a:p>
      </dgm:t>
    </dgm:pt>
    <dgm:pt modelId="{7B17AD6B-FFB5-41A7-A2BF-BD711B8D610D}" type="parTrans" cxnId="{3F73A942-D16B-45A1-9E69-AA8B9D8304C5}">
      <dgm:prSet/>
      <dgm:spPr>
        <a:ln>
          <a:solidFill>
            <a:srgbClr val="014976"/>
          </a:solidFill>
        </a:ln>
      </dgm:spPr>
      <dgm:t>
        <a:bodyPr/>
        <a:lstStyle/>
        <a:p>
          <a:endParaRPr lang="en-US"/>
        </a:p>
      </dgm:t>
    </dgm:pt>
    <dgm:pt modelId="{5F6AEDD0-BA4E-4863-A2AA-D7E2EE96DB77}" type="sibTrans" cxnId="{3F73A942-D16B-45A1-9E69-AA8B9D8304C5}">
      <dgm:prSet/>
      <dgm:spPr/>
      <dgm:t>
        <a:bodyPr/>
        <a:lstStyle/>
        <a:p>
          <a:endParaRPr lang="en-US"/>
        </a:p>
      </dgm:t>
    </dgm:pt>
    <dgm:pt modelId="{2B431E1F-B3C1-4DC6-9A1B-D3E31994601F}">
      <dgm:prSet phldrT="[Text]"/>
      <dgm:spPr>
        <a:noFill/>
        <a:ln>
          <a:solidFill>
            <a:srgbClr val="014976"/>
          </a:solidFill>
        </a:ln>
      </dgm:spPr>
      <dgm:t>
        <a:bodyPr/>
        <a:lstStyle/>
        <a:p>
          <a:r>
            <a:rPr lang="ar-KW" dirty="0" smtClean="0">
              <a:solidFill>
                <a:schemeClr val="tx2"/>
              </a:solidFill>
              <a:cs typeface="mohammad bold art 1" pitchFamily="2" charset="-78"/>
            </a:rPr>
            <a:t>يجب أن تتم عملية التقييم خلال شهر من تاريخ البيانات المالية</a:t>
          </a:r>
        </a:p>
      </dgm:t>
    </dgm:pt>
    <dgm:pt modelId="{82E0FE1E-6F43-4DDE-9A09-966100568A1A}" type="parTrans" cxnId="{817E2615-A098-4D2D-BA77-94468FC60570}">
      <dgm:prSet/>
      <dgm:spPr>
        <a:ln>
          <a:solidFill>
            <a:srgbClr val="014976"/>
          </a:solidFill>
        </a:ln>
      </dgm:spPr>
      <dgm:t>
        <a:bodyPr/>
        <a:lstStyle/>
        <a:p>
          <a:endParaRPr lang="en-US"/>
        </a:p>
      </dgm:t>
    </dgm:pt>
    <dgm:pt modelId="{828DD498-7DAD-43C3-8748-CE55C7C4DFAB}" type="sibTrans" cxnId="{817E2615-A098-4D2D-BA77-94468FC60570}">
      <dgm:prSet/>
      <dgm:spPr/>
      <dgm:t>
        <a:bodyPr/>
        <a:lstStyle/>
        <a:p>
          <a:endParaRPr lang="en-US"/>
        </a:p>
      </dgm:t>
    </dgm:pt>
    <dgm:pt modelId="{D6D4953A-94CE-4E7F-A08F-3967B7800949}" type="pres">
      <dgm:prSet presAssocID="{99FC0A5D-DAD3-4A8B-A051-98BD6BA73D62}" presName="hierChild1" presStyleCnt="0">
        <dgm:presLayoutVars>
          <dgm:orgChart val="1"/>
          <dgm:chPref val="1"/>
          <dgm:dir/>
          <dgm:animOne val="branch"/>
          <dgm:animLvl val="lvl"/>
          <dgm:resizeHandles/>
        </dgm:presLayoutVars>
      </dgm:prSet>
      <dgm:spPr/>
      <dgm:t>
        <a:bodyPr/>
        <a:lstStyle/>
        <a:p>
          <a:endParaRPr lang="en-US"/>
        </a:p>
      </dgm:t>
    </dgm:pt>
    <dgm:pt modelId="{F043547F-CF85-44C8-B174-A4818A9B6E39}" type="pres">
      <dgm:prSet presAssocID="{338538E7-E8DD-43DE-A3B2-77B18DEC2D4B}" presName="hierRoot1" presStyleCnt="0">
        <dgm:presLayoutVars>
          <dgm:hierBranch val="init"/>
        </dgm:presLayoutVars>
      </dgm:prSet>
      <dgm:spPr/>
    </dgm:pt>
    <dgm:pt modelId="{412F698B-614B-4781-A432-49E1CF373E23}" type="pres">
      <dgm:prSet presAssocID="{338538E7-E8DD-43DE-A3B2-77B18DEC2D4B}" presName="rootComposite1" presStyleCnt="0"/>
      <dgm:spPr/>
    </dgm:pt>
    <dgm:pt modelId="{BA7EA754-1184-45A7-B7E4-D4E9021D398D}" type="pres">
      <dgm:prSet presAssocID="{338538E7-E8DD-43DE-A3B2-77B18DEC2D4B}" presName="rootText1" presStyleLbl="node0" presStyleIdx="0" presStyleCnt="1" custScaleX="122155" custScaleY="108987">
        <dgm:presLayoutVars>
          <dgm:chPref val="3"/>
        </dgm:presLayoutVars>
      </dgm:prSet>
      <dgm:spPr/>
      <dgm:t>
        <a:bodyPr/>
        <a:lstStyle/>
        <a:p>
          <a:endParaRPr lang="en-US"/>
        </a:p>
      </dgm:t>
    </dgm:pt>
    <dgm:pt modelId="{7AEBBCDA-85E8-40EF-9942-CDE26B50612F}" type="pres">
      <dgm:prSet presAssocID="{338538E7-E8DD-43DE-A3B2-77B18DEC2D4B}" presName="rootConnector1" presStyleLbl="node1" presStyleIdx="0" presStyleCnt="0"/>
      <dgm:spPr/>
      <dgm:t>
        <a:bodyPr/>
        <a:lstStyle/>
        <a:p>
          <a:endParaRPr lang="en-US"/>
        </a:p>
      </dgm:t>
    </dgm:pt>
    <dgm:pt modelId="{10A0F2A0-CB49-4F97-ACBA-9772028A55E8}" type="pres">
      <dgm:prSet presAssocID="{338538E7-E8DD-43DE-A3B2-77B18DEC2D4B}" presName="hierChild2" presStyleCnt="0"/>
      <dgm:spPr/>
    </dgm:pt>
    <dgm:pt modelId="{5A846A70-33B4-428D-AEBF-F29B5F3294C2}" type="pres">
      <dgm:prSet presAssocID="{82E0FE1E-6F43-4DDE-9A09-966100568A1A}" presName="Name37" presStyleLbl="parChTrans1D2" presStyleIdx="0" presStyleCnt="5"/>
      <dgm:spPr/>
      <dgm:t>
        <a:bodyPr/>
        <a:lstStyle/>
        <a:p>
          <a:endParaRPr lang="en-US"/>
        </a:p>
      </dgm:t>
    </dgm:pt>
    <dgm:pt modelId="{7F20D36D-73E1-4C45-AAF6-8B108CC8528E}" type="pres">
      <dgm:prSet presAssocID="{2B431E1F-B3C1-4DC6-9A1B-D3E31994601F}" presName="hierRoot2" presStyleCnt="0">
        <dgm:presLayoutVars>
          <dgm:hierBranch val="init"/>
        </dgm:presLayoutVars>
      </dgm:prSet>
      <dgm:spPr/>
    </dgm:pt>
    <dgm:pt modelId="{95851879-6E2B-4148-B9B4-1768D330A340}" type="pres">
      <dgm:prSet presAssocID="{2B431E1F-B3C1-4DC6-9A1B-D3E31994601F}" presName="rootComposite" presStyleCnt="0"/>
      <dgm:spPr/>
    </dgm:pt>
    <dgm:pt modelId="{03831A35-3754-4339-9DA4-39578FDFB494}" type="pres">
      <dgm:prSet presAssocID="{2B431E1F-B3C1-4DC6-9A1B-D3E31994601F}" presName="rootText" presStyleLbl="node2" presStyleIdx="0" presStyleCnt="5" custScaleY="159697">
        <dgm:presLayoutVars>
          <dgm:chPref val="3"/>
        </dgm:presLayoutVars>
      </dgm:prSet>
      <dgm:spPr/>
      <dgm:t>
        <a:bodyPr/>
        <a:lstStyle/>
        <a:p>
          <a:endParaRPr lang="en-US"/>
        </a:p>
      </dgm:t>
    </dgm:pt>
    <dgm:pt modelId="{56D3C9E9-A980-43CD-92EC-DBB1E6810865}" type="pres">
      <dgm:prSet presAssocID="{2B431E1F-B3C1-4DC6-9A1B-D3E31994601F}" presName="rootConnector" presStyleLbl="node2" presStyleIdx="0" presStyleCnt="5"/>
      <dgm:spPr/>
      <dgm:t>
        <a:bodyPr/>
        <a:lstStyle/>
        <a:p>
          <a:endParaRPr lang="en-US"/>
        </a:p>
      </dgm:t>
    </dgm:pt>
    <dgm:pt modelId="{2A3A26A4-5D79-45E9-A195-464A48B66980}" type="pres">
      <dgm:prSet presAssocID="{2B431E1F-B3C1-4DC6-9A1B-D3E31994601F}" presName="hierChild4" presStyleCnt="0"/>
      <dgm:spPr/>
    </dgm:pt>
    <dgm:pt modelId="{B3537B3E-A22B-4D8A-8986-67B27AF4A90B}" type="pres">
      <dgm:prSet presAssocID="{2B431E1F-B3C1-4DC6-9A1B-D3E31994601F}" presName="hierChild5" presStyleCnt="0"/>
      <dgm:spPr/>
    </dgm:pt>
    <dgm:pt modelId="{9687F48C-29E4-4CD1-BA53-82D6CF5D79AF}" type="pres">
      <dgm:prSet presAssocID="{0AE1BDA2-13A0-41C0-9417-1B844FA9D4B5}" presName="Name37" presStyleLbl="parChTrans1D2" presStyleIdx="1" presStyleCnt="5"/>
      <dgm:spPr/>
      <dgm:t>
        <a:bodyPr/>
        <a:lstStyle/>
        <a:p>
          <a:endParaRPr lang="en-US"/>
        </a:p>
      </dgm:t>
    </dgm:pt>
    <dgm:pt modelId="{0DFC1F72-72F5-4BE1-A343-24B01E5620AA}" type="pres">
      <dgm:prSet presAssocID="{9716F163-07C7-4B04-9466-EA70F35CC926}" presName="hierRoot2" presStyleCnt="0">
        <dgm:presLayoutVars>
          <dgm:hierBranch val="init"/>
        </dgm:presLayoutVars>
      </dgm:prSet>
      <dgm:spPr/>
    </dgm:pt>
    <dgm:pt modelId="{100F89E8-CEB1-4C8F-A96F-3B6354AB3AAB}" type="pres">
      <dgm:prSet presAssocID="{9716F163-07C7-4B04-9466-EA70F35CC926}" presName="rootComposite" presStyleCnt="0"/>
      <dgm:spPr/>
    </dgm:pt>
    <dgm:pt modelId="{E1854DF1-9933-400F-B276-C4C7CF078490}" type="pres">
      <dgm:prSet presAssocID="{9716F163-07C7-4B04-9466-EA70F35CC926}" presName="rootText" presStyleLbl="node2" presStyleIdx="1" presStyleCnt="5" custScaleY="159697">
        <dgm:presLayoutVars>
          <dgm:chPref val="3"/>
        </dgm:presLayoutVars>
      </dgm:prSet>
      <dgm:spPr/>
      <dgm:t>
        <a:bodyPr/>
        <a:lstStyle/>
        <a:p>
          <a:endParaRPr lang="en-US"/>
        </a:p>
      </dgm:t>
    </dgm:pt>
    <dgm:pt modelId="{35B32BF2-45C6-48AA-881E-7C7787353FB8}" type="pres">
      <dgm:prSet presAssocID="{9716F163-07C7-4B04-9466-EA70F35CC926}" presName="rootConnector" presStyleLbl="node2" presStyleIdx="1" presStyleCnt="5"/>
      <dgm:spPr/>
      <dgm:t>
        <a:bodyPr/>
        <a:lstStyle/>
        <a:p>
          <a:endParaRPr lang="en-US"/>
        </a:p>
      </dgm:t>
    </dgm:pt>
    <dgm:pt modelId="{BC2D0228-9901-40FD-BBDA-F794FCC81530}" type="pres">
      <dgm:prSet presAssocID="{9716F163-07C7-4B04-9466-EA70F35CC926}" presName="hierChild4" presStyleCnt="0"/>
      <dgm:spPr/>
    </dgm:pt>
    <dgm:pt modelId="{CD19FF1B-7DAA-45C1-9CDB-F4A11CDF45CC}" type="pres">
      <dgm:prSet presAssocID="{9716F163-07C7-4B04-9466-EA70F35CC926}" presName="hierChild5" presStyleCnt="0"/>
      <dgm:spPr/>
    </dgm:pt>
    <dgm:pt modelId="{8BF7F3B2-C7ED-48B0-A83D-B31954D017C4}" type="pres">
      <dgm:prSet presAssocID="{2445BE1E-71B9-411A-9F3C-F73C880D2A55}" presName="Name37" presStyleLbl="parChTrans1D2" presStyleIdx="2" presStyleCnt="5"/>
      <dgm:spPr/>
      <dgm:t>
        <a:bodyPr/>
        <a:lstStyle/>
        <a:p>
          <a:endParaRPr lang="en-US"/>
        </a:p>
      </dgm:t>
    </dgm:pt>
    <dgm:pt modelId="{53FD871C-4FAE-4E8A-8AF6-21701D546B7F}" type="pres">
      <dgm:prSet presAssocID="{06CE1209-B429-4DA3-B486-14D2B463C267}" presName="hierRoot2" presStyleCnt="0">
        <dgm:presLayoutVars>
          <dgm:hierBranch val="init"/>
        </dgm:presLayoutVars>
      </dgm:prSet>
      <dgm:spPr/>
    </dgm:pt>
    <dgm:pt modelId="{EA91A222-F970-4C2A-AB75-42E57E82B9F9}" type="pres">
      <dgm:prSet presAssocID="{06CE1209-B429-4DA3-B486-14D2B463C267}" presName="rootComposite" presStyleCnt="0"/>
      <dgm:spPr/>
    </dgm:pt>
    <dgm:pt modelId="{675203C0-C29F-4414-A28E-907FFFA223AE}" type="pres">
      <dgm:prSet presAssocID="{06CE1209-B429-4DA3-B486-14D2B463C267}" presName="rootText" presStyleLbl="node2" presStyleIdx="2" presStyleCnt="5" custScaleY="159697">
        <dgm:presLayoutVars>
          <dgm:chPref val="3"/>
        </dgm:presLayoutVars>
      </dgm:prSet>
      <dgm:spPr/>
      <dgm:t>
        <a:bodyPr/>
        <a:lstStyle/>
        <a:p>
          <a:endParaRPr lang="en-US"/>
        </a:p>
      </dgm:t>
    </dgm:pt>
    <dgm:pt modelId="{353757EF-60E6-4B55-BAEF-0223AF861477}" type="pres">
      <dgm:prSet presAssocID="{06CE1209-B429-4DA3-B486-14D2B463C267}" presName="rootConnector" presStyleLbl="node2" presStyleIdx="2" presStyleCnt="5"/>
      <dgm:spPr/>
      <dgm:t>
        <a:bodyPr/>
        <a:lstStyle/>
        <a:p>
          <a:endParaRPr lang="en-US"/>
        </a:p>
      </dgm:t>
    </dgm:pt>
    <dgm:pt modelId="{EF507238-46C4-43FA-8782-1E2CAE40DB3B}" type="pres">
      <dgm:prSet presAssocID="{06CE1209-B429-4DA3-B486-14D2B463C267}" presName="hierChild4" presStyleCnt="0"/>
      <dgm:spPr/>
    </dgm:pt>
    <dgm:pt modelId="{8DDAB27C-D0B8-4927-973D-AA592D7E4328}" type="pres">
      <dgm:prSet presAssocID="{06CE1209-B429-4DA3-B486-14D2B463C267}" presName="hierChild5" presStyleCnt="0"/>
      <dgm:spPr/>
    </dgm:pt>
    <dgm:pt modelId="{3FF0C40F-2EF2-461F-89DE-7A8C86C93083}" type="pres">
      <dgm:prSet presAssocID="{7B17AD6B-FFB5-41A7-A2BF-BD711B8D610D}" presName="Name37" presStyleLbl="parChTrans1D2" presStyleIdx="3" presStyleCnt="5"/>
      <dgm:spPr/>
      <dgm:t>
        <a:bodyPr/>
        <a:lstStyle/>
        <a:p>
          <a:endParaRPr lang="en-US"/>
        </a:p>
      </dgm:t>
    </dgm:pt>
    <dgm:pt modelId="{EBCBC4FE-78E0-4803-8136-9D0CF34DE1EE}" type="pres">
      <dgm:prSet presAssocID="{1270445A-2F20-411D-A2F8-9B013B74FB21}" presName="hierRoot2" presStyleCnt="0">
        <dgm:presLayoutVars>
          <dgm:hierBranch val="init"/>
        </dgm:presLayoutVars>
      </dgm:prSet>
      <dgm:spPr/>
    </dgm:pt>
    <dgm:pt modelId="{54F6B205-6CD8-4380-8F9F-2571AA4E7F7D}" type="pres">
      <dgm:prSet presAssocID="{1270445A-2F20-411D-A2F8-9B013B74FB21}" presName="rootComposite" presStyleCnt="0"/>
      <dgm:spPr/>
    </dgm:pt>
    <dgm:pt modelId="{47AF6D47-060B-4E24-8A2A-22E1528F9B7E}" type="pres">
      <dgm:prSet presAssocID="{1270445A-2F20-411D-A2F8-9B013B74FB21}" presName="rootText" presStyleLbl="node2" presStyleIdx="3" presStyleCnt="5" custScaleY="159697">
        <dgm:presLayoutVars>
          <dgm:chPref val="3"/>
        </dgm:presLayoutVars>
      </dgm:prSet>
      <dgm:spPr/>
      <dgm:t>
        <a:bodyPr/>
        <a:lstStyle/>
        <a:p>
          <a:endParaRPr lang="en-US"/>
        </a:p>
      </dgm:t>
    </dgm:pt>
    <dgm:pt modelId="{80DBDDF1-33CB-4866-AFD6-FA636ACE201A}" type="pres">
      <dgm:prSet presAssocID="{1270445A-2F20-411D-A2F8-9B013B74FB21}" presName="rootConnector" presStyleLbl="node2" presStyleIdx="3" presStyleCnt="5"/>
      <dgm:spPr/>
      <dgm:t>
        <a:bodyPr/>
        <a:lstStyle/>
        <a:p>
          <a:endParaRPr lang="en-US"/>
        </a:p>
      </dgm:t>
    </dgm:pt>
    <dgm:pt modelId="{8E9C5C23-465F-40C9-9BD6-1A56958662E9}" type="pres">
      <dgm:prSet presAssocID="{1270445A-2F20-411D-A2F8-9B013B74FB21}" presName="hierChild4" presStyleCnt="0"/>
      <dgm:spPr/>
    </dgm:pt>
    <dgm:pt modelId="{A794C7BE-9F91-42CC-AAAF-49C16AE7D071}" type="pres">
      <dgm:prSet presAssocID="{1270445A-2F20-411D-A2F8-9B013B74FB21}" presName="hierChild5" presStyleCnt="0"/>
      <dgm:spPr/>
    </dgm:pt>
    <dgm:pt modelId="{4E4EBBEE-ADCA-4AB7-9B9C-4870A77F4F0C}" type="pres">
      <dgm:prSet presAssocID="{CA687F19-8211-491E-B8E3-CF47644B5A2E}" presName="Name37" presStyleLbl="parChTrans1D2" presStyleIdx="4" presStyleCnt="5"/>
      <dgm:spPr/>
      <dgm:t>
        <a:bodyPr/>
        <a:lstStyle/>
        <a:p>
          <a:endParaRPr lang="en-US"/>
        </a:p>
      </dgm:t>
    </dgm:pt>
    <dgm:pt modelId="{A92378D1-757B-4E39-A997-0C9453F350FF}" type="pres">
      <dgm:prSet presAssocID="{B51DB558-44FF-4A9F-9C0B-97833FCF51D7}" presName="hierRoot2" presStyleCnt="0">
        <dgm:presLayoutVars>
          <dgm:hierBranch val="init"/>
        </dgm:presLayoutVars>
      </dgm:prSet>
      <dgm:spPr/>
    </dgm:pt>
    <dgm:pt modelId="{212FF65F-B867-4C3A-8571-60818B7EDD9F}" type="pres">
      <dgm:prSet presAssocID="{B51DB558-44FF-4A9F-9C0B-97833FCF51D7}" presName="rootComposite" presStyleCnt="0"/>
      <dgm:spPr/>
    </dgm:pt>
    <dgm:pt modelId="{386F92C8-088B-4591-B970-D1C67EE981CD}" type="pres">
      <dgm:prSet presAssocID="{B51DB558-44FF-4A9F-9C0B-97833FCF51D7}" presName="rootText" presStyleLbl="node2" presStyleIdx="4" presStyleCnt="5" custScaleY="159697">
        <dgm:presLayoutVars>
          <dgm:chPref val="3"/>
        </dgm:presLayoutVars>
      </dgm:prSet>
      <dgm:spPr/>
      <dgm:t>
        <a:bodyPr/>
        <a:lstStyle/>
        <a:p>
          <a:endParaRPr lang="en-US"/>
        </a:p>
      </dgm:t>
    </dgm:pt>
    <dgm:pt modelId="{997D8010-15D9-475F-A125-128D0A919E49}" type="pres">
      <dgm:prSet presAssocID="{B51DB558-44FF-4A9F-9C0B-97833FCF51D7}" presName="rootConnector" presStyleLbl="node2" presStyleIdx="4" presStyleCnt="5"/>
      <dgm:spPr/>
      <dgm:t>
        <a:bodyPr/>
        <a:lstStyle/>
        <a:p>
          <a:endParaRPr lang="en-US"/>
        </a:p>
      </dgm:t>
    </dgm:pt>
    <dgm:pt modelId="{DBC57AE7-6DBE-488C-A342-DE19A744E41B}" type="pres">
      <dgm:prSet presAssocID="{B51DB558-44FF-4A9F-9C0B-97833FCF51D7}" presName="hierChild4" presStyleCnt="0"/>
      <dgm:spPr/>
    </dgm:pt>
    <dgm:pt modelId="{AEA74CCB-FA69-49A9-A4D9-08ECEE215A96}" type="pres">
      <dgm:prSet presAssocID="{B51DB558-44FF-4A9F-9C0B-97833FCF51D7}" presName="hierChild5" presStyleCnt="0"/>
      <dgm:spPr/>
    </dgm:pt>
    <dgm:pt modelId="{9507A7C1-241C-41F8-98E6-E220CFD25CFF}" type="pres">
      <dgm:prSet presAssocID="{338538E7-E8DD-43DE-A3B2-77B18DEC2D4B}" presName="hierChild3" presStyleCnt="0"/>
      <dgm:spPr/>
    </dgm:pt>
  </dgm:ptLst>
  <dgm:cxnLst>
    <dgm:cxn modelId="{B661DD25-7C3F-4863-992C-B51455764287}" type="presOf" srcId="{338538E7-E8DD-43DE-A3B2-77B18DEC2D4B}" destId="{7AEBBCDA-85E8-40EF-9942-CDE26B50612F}" srcOrd="1" destOrd="0" presId="urn:microsoft.com/office/officeart/2005/8/layout/orgChart1"/>
    <dgm:cxn modelId="{55CE3296-74F5-49BA-B7B0-3C0639AA6D0D}" srcId="{338538E7-E8DD-43DE-A3B2-77B18DEC2D4B}" destId="{9716F163-07C7-4B04-9466-EA70F35CC926}" srcOrd="1" destOrd="0" parTransId="{0AE1BDA2-13A0-41C0-9417-1B844FA9D4B5}" sibTransId="{DBDE02CA-2C81-4BF1-BBD5-5FB00FA87BD7}"/>
    <dgm:cxn modelId="{88985A07-85BE-4084-93E7-5B09AA4186D0}" srcId="{338538E7-E8DD-43DE-A3B2-77B18DEC2D4B}" destId="{06CE1209-B429-4DA3-B486-14D2B463C267}" srcOrd="2" destOrd="0" parTransId="{2445BE1E-71B9-411A-9F3C-F73C880D2A55}" sibTransId="{B994DA77-A01B-41B1-B378-8AF97F6D3D3A}"/>
    <dgm:cxn modelId="{3C419102-A511-46BB-809F-F439F7694252}" type="presOf" srcId="{2B431E1F-B3C1-4DC6-9A1B-D3E31994601F}" destId="{03831A35-3754-4339-9DA4-39578FDFB494}" srcOrd="0" destOrd="0" presId="urn:microsoft.com/office/officeart/2005/8/layout/orgChart1"/>
    <dgm:cxn modelId="{33F9729F-995B-46D3-A224-071485A152D3}" type="presOf" srcId="{B51DB558-44FF-4A9F-9C0B-97833FCF51D7}" destId="{997D8010-15D9-475F-A125-128D0A919E49}" srcOrd="1" destOrd="0" presId="urn:microsoft.com/office/officeart/2005/8/layout/orgChart1"/>
    <dgm:cxn modelId="{52D59AA7-CE9C-4BB6-9E3D-4599D2648872}" type="presOf" srcId="{0AE1BDA2-13A0-41C0-9417-1B844FA9D4B5}" destId="{9687F48C-29E4-4CD1-BA53-82D6CF5D79AF}" srcOrd="0" destOrd="0" presId="urn:microsoft.com/office/officeart/2005/8/layout/orgChart1"/>
    <dgm:cxn modelId="{BE0581DE-2B7F-4D67-9DF4-A28D7DE17D5C}" type="presOf" srcId="{B51DB558-44FF-4A9F-9C0B-97833FCF51D7}" destId="{386F92C8-088B-4591-B970-D1C67EE981CD}" srcOrd="0" destOrd="0" presId="urn:microsoft.com/office/officeart/2005/8/layout/orgChart1"/>
    <dgm:cxn modelId="{5232A7B6-78EE-491E-B7FA-AD8248592EAF}" type="presOf" srcId="{9716F163-07C7-4B04-9466-EA70F35CC926}" destId="{35B32BF2-45C6-48AA-881E-7C7787353FB8}" srcOrd="1" destOrd="0" presId="urn:microsoft.com/office/officeart/2005/8/layout/orgChart1"/>
    <dgm:cxn modelId="{9BE8516B-AFCF-4CFB-B231-85DF1D340362}" type="presOf" srcId="{338538E7-E8DD-43DE-A3B2-77B18DEC2D4B}" destId="{BA7EA754-1184-45A7-B7E4-D4E9021D398D}" srcOrd="0" destOrd="0" presId="urn:microsoft.com/office/officeart/2005/8/layout/orgChart1"/>
    <dgm:cxn modelId="{EF2CE9E8-3D82-46FF-B5D1-2CB361CB2D8D}" type="presOf" srcId="{99FC0A5D-DAD3-4A8B-A051-98BD6BA73D62}" destId="{D6D4953A-94CE-4E7F-A08F-3967B7800949}" srcOrd="0" destOrd="0" presId="urn:microsoft.com/office/officeart/2005/8/layout/orgChart1"/>
    <dgm:cxn modelId="{817E2615-A098-4D2D-BA77-94468FC60570}" srcId="{338538E7-E8DD-43DE-A3B2-77B18DEC2D4B}" destId="{2B431E1F-B3C1-4DC6-9A1B-D3E31994601F}" srcOrd="0" destOrd="0" parTransId="{82E0FE1E-6F43-4DDE-9A09-966100568A1A}" sibTransId="{828DD498-7DAD-43C3-8748-CE55C7C4DFAB}"/>
    <dgm:cxn modelId="{9465FB6C-2D8A-43CC-887D-0A8406AC6861}" type="presOf" srcId="{7B17AD6B-FFB5-41A7-A2BF-BD711B8D610D}" destId="{3FF0C40F-2EF2-461F-89DE-7A8C86C93083}" srcOrd="0" destOrd="0" presId="urn:microsoft.com/office/officeart/2005/8/layout/orgChart1"/>
    <dgm:cxn modelId="{C1BA83F8-9EC4-48AD-9523-E02A40C58320}" type="presOf" srcId="{1270445A-2F20-411D-A2F8-9B013B74FB21}" destId="{80DBDDF1-33CB-4866-AFD6-FA636ACE201A}" srcOrd="1" destOrd="0" presId="urn:microsoft.com/office/officeart/2005/8/layout/orgChart1"/>
    <dgm:cxn modelId="{4A5E8226-631F-4CAE-97FC-8BB2CD5CA3ED}" type="presOf" srcId="{82E0FE1E-6F43-4DDE-9A09-966100568A1A}" destId="{5A846A70-33B4-428D-AEBF-F29B5F3294C2}" srcOrd="0" destOrd="0" presId="urn:microsoft.com/office/officeart/2005/8/layout/orgChart1"/>
    <dgm:cxn modelId="{AE549470-FC65-4A27-B8CB-116DD8FA3A8F}" type="presOf" srcId="{2445BE1E-71B9-411A-9F3C-F73C880D2A55}" destId="{8BF7F3B2-C7ED-48B0-A83D-B31954D017C4}" srcOrd="0" destOrd="0" presId="urn:microsoft.com/office/officeart/2005/8/layout/orgChart1"/>
    <dgm:cxn modelId="{79637050-BC62-4AFD-9DBD-DB6EFF695F8F}" type="presOf" srcId="{06CE1209-B429-4DA3-B486-14D2B463C267}" destId="{353757EF-60E6-4B55-BAEF-0223AF861477}" srcOrd="1" destOrd="0" presId="urn:microsoft.com/office/officeart/2005/8/layout/orgChart1"/>
    <dgm:cxn modelId="{89AA2C2B-99CE-40F4-86C3-870D0418F732}" type="presOf" srcId="{9716F163-07C7-4B04-9466-EA70F35CC926}" destId="{E1854DF1-9933-400F-B276-C4C7CF078490}" srcOrd="0" destOrd="0" presId="urn:microsoft.com/office/officeart/2005/8/layout/orgChart1"/>
    <dgm:cxn modelId="{9A60F1DF-D168-4071-9AC0-3B49A0D8E282}" type="presOf" srcId="{CA687F19-8211-491E-B8E3-CF47644B5A2E}" destId="{4E4EBBEE-ADCA-4AB7-9B9C-4870A77F4F0C}" srcOrd="0" destOrd="0" presId="urn:microsoft.com/office/officeart/2005/8/layout/orgChart1"/>
    <dgm:cxn modelId="{A2C5668F-3DC2-486D-96F3-150E1F7BFB63}" type="presOf" srcId="{06CE1209-B429-4DA3-B486-14D2B463C267}" destId="{675203C0-C29F-4414-A28E-907FFFA223AE}" srcOrd="0" destOrd="0" presId="urn:microsoft.com/office/officeart/2005/8/layout/orgChart1"/>
    <dgm:cxn modelId="{03C258B4-A0DD-49DD-BA5B-AF321BA3C9B8}" srcId="{99FC0A5D-DAD3-4A8B-A051-98BD6BA73D62}" destId="{338538E7-E8DD-43DE-A3B2-77B18DEC2D4B}" srcOrd="0" destOrd="0" parTransId="{B5D8D182-1A8B-45ED-80B1-DE92C2EB15D6}" sibTransId="{9D7009BA-04F5-4F7E-B9A5-BA51FB613B2E}"/>
    <dgm:cxn modelId="{3F73A942-D16B-45A1-9E69-AA8B9D8304C5}" srcId="{338538E7-E8DD-43DE-A3B2-77B18DEC2D4B}" destId="{1270445A-2F20-411D-A2F8-9B013B74FB21}" srcOrd="3" destOrd="0" parTransId="{7B17AD6B-FFB5-41A7-A2BF-BD711B8D610D}" sibTransId="{5F6AEDD0-BA4E-4863-A2AA-D7E2EE96DB77}"/>
    <dgm:cxn modelId="{A1687AE6-3F40-48C8-BB81-9CC80147DA3F}" type="presOf" srcId="{1270445A-2F20-411D-A2F8-9B013B74FB21}" destId="{47AF6D47-060B-4E24-8A2A-22E1528F9B7E}" srcOrd="0" destOrd="0" presId="urn:microsoft.com/office/officeart/2005/8/layout/orgChart1"/>
    <dgm:cxn modelId="{4FA1289A-2DA2-4842-8BBE-0AE5281060B9}" type="presOf" srcId="{2B431E1F-B3C1-4DC6-9A1B-D3E31994601F}" destId="{56D3C9E9-A980-43CD-92EC-DBB1E6810865}" srcOrd="1" destOrd="0" presId="urn:microsoft.com/office/officeart/2005/8/layout/orgChart1"/>
    <dgm:cxn modelId="{9069E2D1-D516-4759-874C-B864A608716F}" srcId="{338538E7-E8DD-43DE-A3B2-77B18DEC2D4B}" destId="{B51DB558-44FF-4A9F-9C0B-97833FCF51D7}" srcOrd="4" destOrd="0" parTransId="{CA687F19-8211-491E-B8E3-CF47644B5A2E}" sibTransId="{BFA0AC80-ED11-4E6E-94E6-3CCB94556F09}"/>
    <dgm:cxn modelId="{1F205797-AF3F-45DE-BBF0-4FEC058E4012}" type="presParOf" srcId="{D6D4953A-94CE-4E7F-A08F-3967B7800949}" destId="{F043547F-CF85-44C8-B174-A4818A9B6E39}" srcOrd="0" destOrd="0" presId="urn:microsoft.com/office/officeart/2005/8/layout/orgChart1"/>
    <dgm:cxn modelId="{547D57BE-7123-4D5C-9EDD-BB5042EB6E43}" type="presParOf" srcId="{F043547F-CF85-44C8-B174-A4818A9B6E39}" destId="{412F698B-614B-4781-A432-49E1CF373E23}" srcOrd="0" destOrd="0" presId="urn:microsoft.com/office/officeart/2005/8/layout/orgChart1"/>
    <dgm:cxn modelId="{6772341E-C3AF-4057-AFFC-45A141B5655C}" type="presParOf" srcId="{412F698B-614B-4781-A432-49E1CF373E23}" destId="{BA7EA754-1184-45A7-B7E4-D4E9021D398D}" srcOrd="0" destOrd="0" presId="urn:microsoft.com/office/officeart/2005/8/layout/orgChart1"/>
    <dgm:cxn modelId="{50344DA1-E0D2-4407-8694-3EE65270D45A}" type="presParOf" srcId="{412F698B-614B-4781-A432-49E1CF373E23}" destId="{7AEBBCDA-85E8-40EF-9942-CDE26B50612F}" srcOrd="1" destOrd="0" presId="urn:microsoft.com/office/officeart/2005/8/layout/orgChart1"/>
    <dgm:cxn modelId="{817C58CF-1D2F-4C9D-887B-23B7EAF0193D}" type="presParOf" srcId="{F043547F-CF85-44C8-B174-A4818A9B6E39}" destId="{10A0F2A0-CB49-4F97-ACBA-9772028A55E8}" srcOrd="1" destOrd="0" presId="urn:microsoft.com/office/officeart/2005/8/layout/orgChart1"/>
    <dgm:cxn modelId="{99445C6C-CB48-4297-9723-EB75E86A1FC3}" type="presParOf" srcId="{10A0F2A0-CB49-4F97-ACBA-9772028A55E8}" destId="{5A846A70-33B4-428D-AEBF-F29B5F3294C2}" srcOrd="0" destOrd="0" presId="urn:microsoft.com/office/officeart/2005/8/layout/orgChart1"/>
    <dgm:cxn modelId="{D0AF3950-C88C-4DE1-925B-4B043034DD86}" type="presParOf" srcId="{10A0F2A0-CB49-4F97-ACBA-9772028A55E8}" destId="{7F20D36D-73E1-4C45-AAF6-8B108CC8528E}" srcOrd="1" destOrd="0" presId="urn:microsoft.com/office/officeart/2005/8/layout/orgChart1"/>
    <dgm:cxn modelId="{ED7D86CA-61CD-42C8-AD6C-98834553BA6D}" type="presParOf" srcId="{7F20D36D-73E1-4C45-AAF6-8B108CC8528E}" destId="{95851879-6E2B-4148-B9B4-1768D330A340}" srcOrd="0" destOrd="0" presId="urn:microsoft.com/office/officeart/2005/8/layout/orgChart1"/>
    <dgm:cxn modelId="{AE148CEC-4754-40EF-8FA8-68C486D0A00B}" type="presParOf" srcId="{95851879-6E2B-4148-B9B4-1768D330A340}" destId="{03831A35-3754-4339-9DA4-39578FDFB494}" srcOrd="0" destOrd="0" presId="urn:microsoft.com/office/officeart/2005/8/layout/orgChart1"/>
    <dgm:cxn modelId="{F53B370D-5135-48C0-8823-AD93303316D9}" type="presParOf" srcId="{95851879-6E2B-4148-B9B4-1768D330A340}" destId="{56D3C9E9-A980-43CD-92EC-DBB1E6810865}" srcOrd="1" destOrd="0" presId="urn:microsoft.com/office/officeart/2005/8/layout/orgChart1"/>
    <dgm:cxn modelId="{481D4F44-92EC-475C-A43D-32748CDF13A4}" type="presParOf" srcId="{7F20D36D-73E1-4C45-AAF6-8B108CC8528E}" destId="{2A3A26A4-5D79-45E9-A195-464A48B66980}" srcOrd="1" destOrd="0" presId="urn:microsoft.com/office/officeart/2005/8/layout/orgChart1"/>
    <dgm:cxn modelId="{1A16287E-F29D-4E40-A01C-64E8048A3D1C}" type="presParOf" srcId="{7F20D36D-73E1-4C45-AAF6-8B108CC8528E}" destId="{B3537B3E-A22B-4D8A-8986-67B27AF4A90B}" srcOrd="2" destOrd="0" presId="urn:microsoft.com/office/officeart/2005/8/layout/orgChart1"/>
    <dgm:cxn modelId="{462608F6-7C72-4DA2-B97D-E4CDD040641E}" type="presParOf" srcId="{10A0F2A0-CB49-4F97-ACBA-9772028A55E8}" destId="{9687F48C-29E4-4CD1-BA53-82D6CF5D79AF}" srcOrd="2" destOrd="0" presId="urn:microsoft.com/office/officeart/2005/8/layout/orgChart1"/>
    <dgm:cxn modelId="{1B4D6D3A-34FA-4844-9199-5D01651C8030}" type="presParOf" srcId="{10A0F2A0-CB49-4F97-ACBA-9772028A55E8}" destId="{0DFC1F72-72F5-4BE1-A343-24B01E5620AA}" srcOrd="3" destOrd="0" presId="urn:microsoft.com/office/officeart/2005/8/layout/orgChart1"/>
    <dgm:cxn modelId="{8009DB8C-5957-478A-BFEC-D283C4CD5C28}" type="presParOf" srcId="{0DFC1F72-72F5-4BE1-A343-24B01E5620AA}" destId="{100F89E8-CEB1-4C8F-A96F-3B6354AB3AAB}" srcOrd="0" destOrd="0" presId="urn:microsoft.com/office/officeart/2005/8/layout/orgChart1"/>
    <dgm:cxn modelId="{3B3494DE-8ECC-4E21-930F-7C5110610D36}" type="presParOf" srcId="{100F89E8-CEB1-4C8F-A96F-3B6354AB3AAB}" destId="{E1854DF1-9933-400F-B276-C4C7CF078490}" srcOrd="0" destOrd="0" presId="urn:microsoft.com/office/officeart/2005/8/layout/orgChart1"/>
    <dgm:cxn modelId="{D0A56178-58A0-4B25-BAA5-D1A81390DFE6}" type="presParOf" srcId="{100F89E8-CEB1-4C8F-A96F-3B6354AB3AAB}" destId="{35B32BF2-45C6-48AA-881E-7C7787353FB8}" srcOrd="1" destOrd="0" presId="urn:microsoft.com/office/officeart/2005/8/layout/orgChart1"/>
    <dgm:cxn modelId="{6668C595-7BE2-489A-86A0-756E3A7F34B3}" type="presParOf" srcId="{0DFC1F72-72F5-4BE1-A343-24B01E5620AA}" destId="{BC2D0228-9901-40FD-BBDA-F794FCC81530}" srcOrd="1" destOrd="0" presId="urn:microsoft.com/office/officeart/2005/8/layout/orgChart1"/>
    <dgm:cxn modelId="{6219CB65-F4CE-44FE-A23A-3CC8711BD6A3}" type="presParOf" srcId="{0DFC1F72-72F5-4BE1-A343-24B01E5620AA}" destId="{CD19FF1B-7DAA-45C1-9CDB-F4A11CDF45CC}" srcOrd="2" destOrd="0" presId="urn:microsoft.com/office/officeart/2005/8/layout/orgChart1"/>
    <dgm:cxn modelId="{5590A1A0-2DEF-47EF-9DB6-A71AEF17D613}" type="presParOf" srcId="{10A0F2A0-CB49-4F97-ACBA-9772028A55E8}" destId="{8BF7F3B2-C7ED-48B0-A83D-B31954D017C4}" srcOrd="4" destOrd="0" presId="urn:microsoft.com/office/officeart/2005/8/layout/orgChart1"/>
    <dgm:cxn modelId="{C721D04B-9A4E-4501-AB70-9B30B7C5F73A}" type="presParOf" srcId="{10A0F2A0-CB49-4F97-ACBA-9772028A55E8}" destId="{53FD871C-4FAE-4E8A-8AF6-21701D546B7F}" srcOrd="5" destOrd="0" presId="urn:microsoft.com/office/officeart/2005/8/layout/orgChart1"/>
    <dgm:cxn modelId="{C62F3157-386E-40F1-969E-AC4FFA7DC91D}" type="presParOf" srcId="{53FD871C-4FAE-4E8A-8AF6-21701D546B7F}" destId="{EA91A222-F970-4C2A-AB75-42E57E82B9F9}" srcOrd="0" destOrd="0" presId="urn:microsoft.com/office/officeart/2005/8/layout/orgChart1"/>
    <dgm:cxn modelId="{E20EB412-762B-4745-BD8F-D270869269C5}" type="presParOf" srcId="{EA91A222-F970-4C2A-AB75-42E57E82B9F9}" destId="{675203C0-C29F-4414-A28E-907FFFA223AE}" srcOrd="0" destOrd="0" presId="urn:microsoft.com/office/officeart/2005/8/layout/orgChart1"/>
    <dgm:cxn modelId="{DBCC4C92-6001-4EE8-86CD-AF1E70B0DAE1}" type="presParOf" srcId="{EA91A222-F970-4C2A-AB75-42E57E82B9F9}" destId="{353757EF-60E6-4B55-BAEF-0223AF861477}" srcOrd="1" destOrd="0" presId="urn:microsoft.com/office/officeart/2005/8/layout/orgChart1"/>
    <dgm:cxn modelId="{6DAED9C9-DD03-4CCC-A524-18A41DA634B1}" type="presParOf" srcId="{53FD871C-4FAE-4E8A-8AF6-21701D546B7F}" destId="{EF507238-46C4-43FA-8782-1E2CAE40DB3B}" srcOrd="1" destOrd="0" presId="urn:microsoft.com/office/officeart/2005/8/layout/orgChart1"/>
    <dgm:cxn modelId="{3AA0DC46-AA8F-41A8-AE0A-B0410BAEF60C}" type="presParOf" srcId="{53FD871C-4FAE-4E8A-8AF6-21701D546B7F}" destId="{8DDAB27C-D0B8-4927-973D-AA592D7E4328}" srcOrd="2" destOrd="0" presId="urn:microsoft.com/office/officeart/2005/8/layout/orgChart1"/>
    <dgm:cxn modelId="{18F65372-702D-49B4-B2B5-A58BE51EA7C0}" type="presParOf" srcId="{10A0F2A0-CB49-4F97-ACBA-9772028A55E8}" destId="{3FF0C40F-2EF2-461F-89DE-7A8C86C93083}" srcOrd="6" destOrd="0" presId="urn:microsoft.com/office/officeart/2005/8/layout/orgChart1"/>
    <dgm:cxn modelId="{592C03E4-BCF6-4AD3-B970-3D78D1F36245}" type="presParOf" srcId="{10A0F2A0-CB49-4F97-ACBA-9772028A55E8}" destId="{EBCBC4FE-78E0-4803-8136-9D0CF34DE1EE}" srcOrd="7" destOrd="0" presId="urn:microsoft.com/office/officeart/2005/8/layout/orgChart1"/>
    <dgm:cxn modelId="{213AE2CF-1418-41C6-AE60-260307906C58}" type="presParOf" srcId="{EBCBC4FE-78E0-4803-8136-9D0CF34DE1EE}" destId="{54F6B205-6CD8-4380-8F9F-2571AA4E7F7D}" srcOrd="0" destOrd="0" presId="urn:microsoft.com/office/officeart/2005/8/layout/orgChart1"/>
    <dgm:cxn modelId="{62E2F673-C421-4012-A48C-110212BC70B4}" type="presParOf" srcId="{54F6B205-6CD8-4380-8F9F-2571AA4E7F7D}" destId="{47AF6D47-060B-4E24-8A2A-22E1528F9B7E}" srcOrd="0" destOrd="0" presId="urn:microsoft.com/office/officeart/2005/8/layout/orgChart1"/>
    <dgm:cxn modelId="{A31CC1AF-6FE5-4456-9DA4-C9E4FCB4EEC1}" type="presParOf" srcId="{54F6B205-6CD8-4380-8F9F-2571AA4E7F7D}" destId="{80DBDDF1-33CB-4866-AFD6-FA636ACE201A}" srcOrd="1" destOrd="0" presId="urn:microsoft.com/office/officeart/2005/8/layout/orgChart1"/>
    <dgm:cxn modelId="{A8D7AA1D-CBE2-435B-9596-1A415F59D1EA}" type="presParOf" srcId="{EBCBC4FE-78E0-4803-8136-9D0CF34DE1EE}" destId="{8E9C5C23-465F-40C9-9BD6-1A56958662E9}" srcOrd="1" destOrd="0" presId="urn:microsoft.com/office/officeart/2005/8/layout/orgChart1"/>
    <dgm:cxn modelId="{222AD8F6-62E6-425A-85C8-F0157AC6D1A6}" type="presParOf" srcId="{EBCBC4FE-78E0-4803-8136-9D0CF34DE1EE}" destId="{A794C7BE-9F91-42CC-AAAF-49C16AE7D071}" srcOrd="2" destOrd="0" presId="urn:microsoft.com/office/officeart/2005/8/layout/orgChart1"/>
    <dgm:cxn modelId="{AC3BDFBE-D5F4-403A-B05B-A5D3A3FBD895}" type="presParOf" srcId="{10A0F2A0-CB49-4F97-ACBA-9772028A55E8}" destId="{4E4EBBEE-ADCA-4AB7-9B9C-4870A77F4F0C}" srcOrd="8" destOrd="0" presId="urn:microsoft.com/office/officeart/2005/8/layout/orgChart1"/>
    <dgm:cxn modelId="{DDB3B98D-C154-4186-A787-97AFCEC79E67}" type="presParOf" srcId="{10A0F2A0-CB49-4F97-ACBA-9772028A55E8}" destId="{A92378D1-757B-4E39-A997-0C9453F350FF}" srcOrd="9" destOrd="0" presId="urn:microsoft.com/office/officeart/2005/8/layout/orgChart1"/>
    <dgm:cxn modelId="{8702D555-6E8C-4B18-91BB-9036A635A5B8}" type="presParOf" srcId="{A92378D1-757B-4E39-A997-0C9453F350FF}" destId="{212FF65F-B867-4C3A-8571-60818B7EDD9F}" srcOrd="0" destOrd="0" presId="urn:microsoft.com/office/officeart/2005/8/layout/orgChart1"/>
    <dgm:cxn modelId="{32C7D40E-26D5-4920-B39C-B3C95657E8E7}" type="presParOf" srcId="{212FF65F-B867-4C3A-8571-60818B7EDD9F}" destId="{386F92C8-088B-4591-B970-D1C67EE981CD}" srcOrd="0" destOrd="0" presId="urn:microsoft.com/office/officeart/2005/8/layout/orgChart1"/>
    <dgm:cxn modelId="{706D532D-6662-4C91-A9CD-25C46A89308F}" type="presParOf" srcId="{212FF65F-B867-4C3A-8571-60818B7EDD9F}" destId="{997D8010-15D9-475F-A125-128D0A919E49}" srcOrd="1" destOrd="0" presId="urn:microsoft.com/office/officeart/2005/8/layout/orgChart1"/>
    <dgm:cxn modelId="{A2663C2A-9DA8-4CCE-B11B-35A10A7CFE3A}" type="presParOf" srcId="{A92378D1-757B-4E39-A997-0C9453F350FF}" destId="{DBC57AE7-6DBE-488C-A342-DE19A744E41B}" srcOrd="1" destOrd="0" presId="urn:microsoft.com/office/officeart/2005/8/layout/orgChart1"/>
    <dgm:cxn modelId="{C764D11C-E5B1-42FB-9C4B-4EFC678B3C56}" type="presParOf" srcId="{A92378D1-757B-4E39-A997-0C9453F350FF}" destId="{AEA74CCB-FA69-49A9-A4D9-08ECEE215A96}" srcOrd="2" destOrd="0" presId="urn:microsoft.com/office/officeart/2005/8/layout/orgChart1"/>
    <dgm:cxn modelId="{9DF27C4C-623B-4B77-9857-745E0E48A4D8}" type="presParOf" srcId="{F043547F-CF85-44C8-B174-A4818A9B6E39}" destId="{9507A7C1-241C-41F8-98E6-E220CFD25C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FC0A5D-DAD3-4A8B-A051-98BD6BA73D6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38538E7-E8DD-43DE-A3B2-77B18DEC2D4B}">
      <dgm:prSet phldrT="[Text]" custT="1"/>
      <dgm:spPr>
        <a:solidFill>
          <a:srgbClr val="014976"/>
        </a:solidFill>
      </dgm:spPr>
      <dgm:t>
        <a:bodyPr/>
        <a:lstStyle/>
        <a:p>
          <a:r>
            <a:rPr lang="ar-KW" sz="1400" dirty="0" smtClean="0">
              <a:solidFill>
                <a:schemeClr val="bg1"/>
              </a:solidFill>
              <a:cs typeface="mohammad bold art 1" pitchFamily="2" charset="-78"/>
            </a:rPr>
            <a:t>العقارات الأجنبية</a:t>
          </a:r>
        </a:p>
      </dgm:t>
    </dgm:pt>
    <dgm:pt modelId="{B5D8D182-1A8B-45ED-80B1-DE92C2EB15D6}" type="parTrans" cxnId="{03C258B4-A0DD-49DD-BA5B-AF321BA3C9B8}">
      <dgm:prSet/>
      <dgm:spPr/>
      <dgm:t>
        <a:bodyPr/>
        <a:lstStyle/>
        <a:p>
          <a:endParaRPr lang="en-US"/>
        </a:p>
      </dgm:t>
    </dgm:pt>
    <dgm:pt modelId="{9D7009BA-04F5-4F7E-B9A5-BA51FB613B2E}" type="sibTrans" cxnId="{03C258B4-A0DD-49DD-BA5B-AF321BA3C9B8}">
      <dgm:prSet/>
      <dgm:spPr/>
      <dgm:t>
        <a:bodyPr/>
        <a:lstStyle/>
        <a:p>
          <a:endParaRPr lang="en-US"/>
        </a:p>
      </dgm:t>
    </dgm:pt>
    <dgm:pt modelId="{9716F163-07C7-4B04-9466-EA70F35CC926}">
      <dgm:prSet phldrT="[Text]" custT="1"/>
      <dgm:spPr>
        <a:noFill/>
        <a:ln>
          <a:solidFill>
            <a:srgbClr val="014976"/>
          </a:solidFill>
        </a:ln>
      </dgm:spPr>
      <dgm:t>
        <a:bodyPr/>
        <a:lstStyle/>
        <a:p>
          <a:r>
            <a:rPr lang="ar-KW" sz="1400" dirty="0" smtClean="0">
              <a:solidFill>
                <a:schemeClr val="tx2"/>
              </a:solidFill>
              <a:cs typeface="mohammad bold art 1" pitchFamily="2" charset="-78"/>
            </a:rPr>
            <a:t>عدم وجود تعارض مصالح</a:t>
          </a:r>
          <a:endParaRPr lang="en-US" sz="1400" dirty="0">
            <a:solidFill>
              <a:schemeClr val="tx2"/>
            </a:solidFill>
            <a:cs typeface="mohammad bold art 1" pitchFamily="2" charset="-78"/>
          </a:endParaRPr>
        </a:p>
      </dgm:t>
    </dgm:pt>
    <dgm:pt modelId="{0AE1BDA2-13A0-41C0-9417-1B844FA9D4B5}" type="parTrans" cxnId="{55CE3296-74F5-49BA-B7B0-3C0639AA6D0D}">
      <dgm:prSet/>
      <dgm:spPr/>
      <dgm:t>
        <a:bodyPr/>
        <a:lstStyle/>
        <a:p>
          <a:endParaRPr lang="en-US"/>
        </a:p>
      </dgm:t>
    </dgm:pt>
    <dgm:pt modelId="{DBDE02CA-2C81-4BF1-BBD5-5FB00FA87BD7}" type="sibTrans" cxnId="{55CE3296-74F5-49BA-B7B0-3C0639AA6D0D}">
      <dgm:prSet/>
      <dgm:spPr/>
      <dgm:t>
        <a:bodyPr/>
        <a:lstStyle/>
        <a:p>
          <a:endParaRPr lang="en-US"/>
        </a:p>
      </dgm:t>
    </dgm:pt>
    <dgm:pt modelId="{06CE1209-B429-4DA3-B486-14D2B463C267}">
      <dgm:prSet phldrT="[Text]" custT="1"/>
      <dgm:spPr>
        <a:noFill/>
        <a:ln>
          <a:solidFill>
            <a:srgbClr val="014976"/>
          </a:solidFill>
        </a:ln>
      </dgm:spPr>
      <dgm:t>
        <a:bodyPr/>
        <a:lstStyle/>
        <a:p>
          <a:r>
            <a:rPr lang="ar-KW" sz="1400" dirty="0" smtClean="0">
              <a:solidFill>
                <a:schemeClr val="tx2"/>
              </a:solidFill>
              <a:cs typeface="mohammad bold art 1" pitchFamily="2" charset="-78"/>
            </a:rPr>
            <a:t>تقييم من جهة واحدة (مرخص لها في البلد الواقع فيه العقار محل التقييم)</a:t>
          </a:r>
        </a:p>
      </dgm:t>
    </dgm:pt>
    <dgm:pt modelId="{2445BE1E-71B9-411A-9F3C-F73C880D2A55}" type="parTrans" cxnId="{88985A07-85BE-4084-93E7-5B09AA4186D0}">
      <dgm:prSet/>
      <dgm:spPr/>
      <dgm:t>
        <a:bodyPr/>
        <a:lstStyle/>
        <a:p>
          <a:endParaRPr lang="en-US"/>
        </a:p>
      </dgm:t>
    </dgm:pt>
    <dgm:pt modelId="{B994DA77-A01B-41B1-B378-8AF97F6D3D3A}" type="sibTrans" cxnId="{88985A07-85BE-4084-93E7-5B09AA4186D0}">
      <dgm:prSet/>
      <dgm:spPr/>
      <dgm:t>
        <a:bodyPr/>
        <a:lstStyle/>
        <a:p>
          <a:endParaRPr lang="en-US"/>
        </a:p>
      </dgm:t>
    </dgm:pt>
    <dgm:pt modelId="{B51DB558-44FF-4A9F-9C0B-97833FCF51D7}">
      <dgm:prSet phldrT="[Text]" custT="1"/>
      <dgm:spPr>
        <a:noFill/>
        <a:ln>
          <a:solidFill>
            <a:srgbClr val="014976"/>
          </a:solidFill>
        </a:ln>
      </dgm:spPr>
      <dgm:t>
        <a:bodyPr/>
        <a:lstStyle/>
        <a:p>
          <a:r>
            <a:rPr lang="ar-KW" sz="1400" dirty="0" smtClean="0">
              <a:solidFill>
                <a:schemeClr val="tx2"/>
              </a:solidFill>
              <a:cs typeface="mohammad bold art 1" pitchFamily="2" charset="-78"/>
            </a:rPr>
            <a:t>مراعاة المعايير المحاسبية عن الاعتراف بالأصل</a:t>
          </a:r>
          <a:endParaRPr lang="en-US" sz="1400" dirty="0">
            <a:solidFill>
              <a:schemeClr val="tx2"/>
            </a:solidFill>
            <a:cs typeface="mohammad bold art 1" pitchFamily="2" charset="-78"/>
          </a:endParaRPr>
        </a:p>
      </dgm:t>
    </dgm:pt>
    <dgm:pt modelId="{CA687F19-8211-491E-B8E3-CF47644B5A2E}" type="parTrans" cxnId="{9069E2D1-D516-4759-874C-B864A608716F}">
      <dgm:prSet/>
      <dgm:spPr/>
      <dgm:t>
        <a:bodyPr/>
        <a:lstStyle/>
        <a:p>
          <a:endParaRPr lang="en-US"/>
        </a:p>
      </dgm:t>
    </dgm:pt>
    <dgm:pt modelId="{BFA0AC80-ED11-4E6E-94E6-3CCB94556F09}" type="sibTrans" cxnId="{9069E2D1-D516-4759-874C-B864A608716F}">
      <dgm:prSet/>
      <dgm:spPr/>
      <dgm:t>
        <a:bodyPr/>
        <a:lstStyle/>
        <a:p>
          <a:endParaRPr lang="en-US"/>
        </a:p>
      </dgm:t>
    </dgm:pt>
    <dgm:pt modelId="{1270445A-2F20-411D-A2F8-9B013B74FB21}">
      <dgm:prSet phldrT="[Text]" custT="1"/>
      <dgm:spPr>
        <a:noFill/>
        <a:ln>
          <a:solidFill>
            <a:srgbClr val="014976"/>
          </a:solidFill>
        </a:ln>
      </dgm:spPr>
      <dgm:t>
        <a:bodyPr/>
        <a:lstStyle/>
        <a:p>
          <a:r>
            <a:rPr lang="ar-KW" sz="1400" dirty="0" smtClean="0">
              <a:solidFill>
                <a:schemeClr val="tx2"/>
              </a:solidFill>
              <a:cs typeface="mohammad bold art 1" pitchFamily="2" charset="-78"/>
            </a:rPr>
            <a:t>يتم التقييم بصفة سنوية</a:t>
          </a:r>
          <a:endParaRPr lang="en-US" sz="1400" dirty="0">
            <a:solidFill>
              <a:schemeClr val="tx2"/>
            </a:solidFill>
            <a:cs typeface="mohammad bold art 1" pitchFamily="2" charset="-78"/>
          </a:endParaRPr>
        </a:p>
      </dgm:t>
    </dgm:pt>
    <dgm:pt modelId="{7B17AD6B-FFB5-41A7-A2BF-BD711B8D610D}" type="parTrans" cxnId="{3F73A942-D16B-45A1-9E69-AA8B9D8304C5}">
      <dgm:prSet/>
      <dgm:spPr>
        <a:ln>
          <a:solidFill>
            <a:srgbClr val="014976"/>
          </a:solidFill>
        </a:ln>
      </dgm:spPr>
      <dgm:t>
        <a:bodyPr/>
        <a:lstStyle/>
        <a:p>
          <a:endParaRPr lang="en-US"/>
        </a:p>
      </dgm:t>
    </dgm:pt>
    <dgm:pt modelId="{5F6AEDD0-BA4E-4863-A2AA-D7E2EE96DB77}" type="sibTrans" cxnId="{3F73A942-D16B-45A1-9E69-AA8B9D8304C5}">
      <dgm:prSet/>
      <dgm:spPr/>
      <dgm:t>
        <a:bodyPr/>
        <a:lstStyle/>
        <a:p>
          <a:endParaRPr lang="en-US"/>
        </a:p>
      </dgm:t>
    </dgm:pt>
    <dgm:pt modelId="{2B431E1F-B3C1-4DC6-9A1B-D3E31994601F}">
      <dgm:prSet phldrT="[Text]" custT="1"/>
      <dgm:spPr>
        <a:noFill/>
        <a:ln>
          <a:solidFill>
            <a:srgbClr val="014976"/>
          </a:solidFill>
        </a:ln>
      </dgm:spPr>
      <dgm:t>
        <a:bodyPr/>
        <a:lstStyle/>
        <a:p>
          <a:r>
            <a:rPr lang="ar-KW" sz="1400" dirty="0" smtClean="0">
              <a:solidFill>
                <a:schemeClr val="tx2"/>
              </a:solidFill>
              <a:cs typeface="mohammad bold art 1" pitchFamily="2" charset="-78"/>
            </a:rPr>
            <a:t>يجب أن تتم عملية التقييم خلال شهرين من تاريخ البيانات المالية</a:t>
          </a:r>
        </a:p>
      </dgm:t>
    </dgm:pt>
    <dgm:pt modelId="{82E0FE1E-6F43-4DDE-9A09-966100568A1A}" type="parTrans" cxnId="{817E2615-A098-4D2D-BA77-94468FC60570}">
      <dgm:prSet/>
      <dgm:spPr>
        <a:ln>
          <a:solidFill>
            <a:srgbClr val="014976"/>
          </a:solidFill>
        </a:ln>
      </dgm:spPr>
      <dgm:t>
        <a:bodyPr/>
        <a:lstStyle/>
        <a:p>
          <a:endParaRPr lang="en-US"/>
        </a:p>
      </dgm:t>
    </dgm:pt>
    <dgm:pt modelId="{828DD498-7DAD-43C3-8748-CE55C7C4DFAB}" type="sibTrans" cxnId="{817E2615-A098-4D2D-BA77-94468FC60570}">
      <dgm:prSet/>
      <dgm:spPr/>
      <dgm:t>
        <a:bodyPr/>
        <a:lstStyle/>
        <a:p>
          <a:endParaRPr lang="en-US"/>
        </a:p>
      </dgm:t>
    </dgm:pt>
    <dgm:pt modelId="{D6D4953A-94CE-4E7F-A08F-3967B7800949}" type="pres">
      <dgm:prSet presAssocID="{99FC0A5D-DAD3-4A8B-A051-98BD6BA73D62}" presName="hierChild1" presStyleCnt="0">
        <dgm:presLayoutVars>
          <dgm:orgChart val="1"/>
          <dgm:chPref val="1"/>
          <dgm:dir/>
          <dgm:animOne val="branch"/>
          <dgm:animLvl val="lvl"/>
          <dgm:resizeHandles/>
        </dgm:presLayoutVars>
      </dgm:prSet>
      <dgm:spPr/>
      <dgm:t>
        <a:bodyPr/>
        <a:lstStyle/>
        <a:p>
          <a:endParaRPr lang="en-US"/>
        </a:p>
      </dgm:t>
    </dgm:pt>
    <dgm:pt modelId="{F043547F-CF85-44C8-B174-A4818A9B6E39}" type="pres">
      <dgm:prSet presAssocID="{338538E7-E8DD-43DE-A3B2-77B18DEC2D4B}" presName="hierRoot1" presStyleCnt="0">
        <dgm:presLayoutVars>
          <dgm:hierBranch val="init"/>
        </dgm:presLayoutVars>
      </dgm:prSet>
      <dgm:spPr/>
    </dgm:pt>
    <dgm:pt modelId="{412F698B-614B-4781-A432-49E1CF373E23}" type="pres">
      <dgm:prSet presAssocID="{338538E7-E8DD-43DE-A3B2-77B18DEC2D4B}" presName="rootComposite1" presStyleCnt="0"/>
      <dgm:spPr/>
    </dgm:pt>
    <dgm:pt modelId="{BA7EA754-1184-45A7-B7E4-D4E9021D398D}" type="pres">
      <dgm:prSet presAssocID="{338538E7-E8DD-43DE-A3B2-77B18DEC2D4B}" presName="rootText1" presStyleLbl="node0" presStyleIdx="0" presStyleCnt="1" custScaleX="112224" custScaleY="137236">
        <dgm:presLayoutVars>
          <dgm:chPref val="3"/>
        </dgm:presLayoutVars>
      </dgm:prSet>
      <dgm:spPr/>
      <dgm:t>
        <a:bodyPr/>
        <a:lstStyle/>
        <a:p>
          <a:endParaRPr lang="en-US"/>
        </a:p>
      </dgm:t>
    </dgm:pt>
    <dgm:pt modelId="{7AEBBCDA-85E8-40EF-9942-CDE26B50612F}" type="pres">
      <dgm:prSet presAssocID="{338538E7-E8DD-43DE-A3B2-77B18DEC2D4B}" presName="rootConnector1" presStyleLbl="node1" presStyleIdx="0" presStyleCnt="0"/>
      <dgm:spPr/>
      <dgm:t>
        <a:bodyPr/>
        <a:lstStyle/>
        <a:p>
          <a:endParaRPr lang="en-US"/>
        </a:p>
      </dgm:t>
    </dgm:pt>
    <dgm:pt modelId="{10A0F2A0-CB49-4F97-ACBA-9772028A55E8}" type="pres">
      <dgm:prSet presAssocID="{338538E7-E8DD-43DE-A3B2-77B18DEC2D4B}" presName="hierChild2" presStyleCnt="0"/>
      <dgm:spPr/>
    </dgm:pt>
    <dgm:pt modelId="{5A846A70-33B4-428D-AEBF-F29B5F3294C2}" type="pres">
      <dgm:prSet presAssocID="{82E0FE1E-6F43-4DDE-9A09-966100568A1A}" presName="Name37" presStyleLbl="parChTrans1D2" presStyleIdx="0" presStyleCnt="5"/>
      <dgm:spPr/>
      <dgm:t>
        <a:bodyPr/>
        <a:lstStyle/>
        <a:p>
          <a:endParaRPr lang="en-US"/>
        </a:p>
      </dgm:t>
    </dgm:pt>
    <dgm:pt modelId="{7F20D36D-73E1-4C45-AAF6-8B108CC8528E}" type="pres">
      <dgm:prSet presAssocID="{2B431E1F-B3C1-4DC6-9A1B-D3E31994601F}" presName="hierRoot2" presStyleCnt="0">
        <dgm:presLayoutVars>
          <dgm:hierBranch val="init"/>
        </dgm:presLayoutVars>
      </dgm:prSet>
      <dgm:spPr/>
    </dgm:pt>
    <dgm:pt modelId="{95851879-6E2B-4148-B9B4-1768D330A340}" type="pres">
      <dgm:prSet presAssocID="{2B431E1F-B3C1-4DC6-9A1B-D3E31994601F}" presName="rootComposite" presStyleCnt="0"/>
      <dgm:spPr/>
    </dgm:pt>
    <dgm:pt modelId="{03831A35-3754-4339-9DA4-39578FDFB494}" type="pres">
      <dgm:prSet presAssocID="{2B431E1F-B3C1-4DC6-9A1B-D3E31994601F}" presName="rootText" presStyleLbl="node2" presStyleIdx="0" presStyleCnt="5" custScaleY="163600">
        <dgm:presLayoutVars>
          <dgm:chPref val="3"/>
        </dgm:presLayoutVars>
      </dgm:prSet>
      <dgm:spPr/>
      <dgm:t>
        <a:bodyPr/>
        <a:lstStyle/>
        <a:p>
          <a:endParaRPr lang="en-US"/>
        </a:p>
      </dgm:t>
    </dgm:pt>
    <dgm:pt modelId="{56D3C9E9-A980-43CD-92EC-DBB1E6810865}" type="pres">
      <dgm:prSet presAssocID="{2B431E1F-B3C1-4DC6-9A1B-D3E31994601F}" presName="rootConnector" presStyleLbl="node2" presStyleIdx="0" presStyleCnt="5"/>
      <dgm:spPr/>
      <dgm:t>
        <a:bodyPr/>
        <a:lstStyle/>
        <a:p>
          <a:endParaRPr lang="en-US"/>
        </a:p>
      </dgm:t>
    </dgm:pt>
    <dgm:pt modelId="{2A3A26A4-5D79-45E9-A195-464A48B66980}" type="pres">
      <dgm:prSet presAssocID="{2B431E1F-B3C1-4DC6-9A1B-D3E31994601F}" presName="hierChild4" presStyleCnt="0"/>
      <dgm:spPr/>
    </dgm:pt>
    <dgm:pt modelId="{B3537B3E-A22B-4D8A-8986-67B27AF4A90B}" type="pres">
      <dgm:prSet presAssocID="{2B431E1F-B3C1-4DC6-9A1B-D3E31994601F}" presName="hierChild5" presStyleCnt="0"/>
      <dgm:spPr/>
    </dgm:pt>
    <dgm:pt modelId="{9687F48C-29E4-4CD1-BA53-82D6CF5D79AF}" type="pres">
      <dgm:prSet presAssocID="{0AE1BDA2-13A0-41C0-9417-1B844FA9D4B5}" presName="Name37" presStyleLbl="parChTrans1D2" presStyleIdx="1" presStyleCnt="5"/>
      <dgm:spPr/>
      <dgm:t>
        <a:bodyPr/>
        <a:lstStyle/>
        <a:p>
          <a:endParaRPr lang="en-US"/>
        </a:p>
      </dgm:t>
    </dgm:pt>
    <dgm:pt modelId="{0DFC1F72-72F5-4BE1-A343-24B01E5620AA}" type="pres">
      <dgm:prSet presAssocID="{9716F163-07C7-4B04-9466-EA70F35CC926}" presName="hierRoot2" presStyleCnt="0">
        <dgm:presLayoutVars>
          <dgm:hierBranch val="init"/>
        </dgm:presLayoutVars>
      </dgm:prSet>
      <dgm:spPr/>
    </dgm:pt>
    <dgm:pt modelId="{100F89E8-CEB1-4C8F-A96F-3B6354AB3AAB}" type="pres">
      <dgm:prSet presAssocID="{9716F163-07C7-4B04-9466-EA70F35CC926}" presName="rootComposite" presStyleCnt="0"/>
      <dgm:spPr/>
    </dgm:pt>
    <dgm:pt modelId="{E1854DF1-9933-400F-B276-C4C7CF078490}" type="pres">
      <dgm:prSet presAssocID="{9716F163-07C7-4B04-9466-EA70F35CC926}" presName="rootText" presStyleLbl="node2" presStyleIdx="1" presStyleCnt="5" custScaleY="163600">
        <dgm:presLayoutVars>
          <dgm:chPref val="3"/>
        </dgm:presLayoutVars>
      </dgm:prSet>
      <dgm:spPr/>
      <dgm:t>
        <a:bodyPr/>
        <a:lstStyle/>
        <a:p>
          <a:endParaRPr lang="en-US"/>
        </a:p>
      </dgm:t>
    </dgm:pt>
    <dgm:pt modelId="{35B32BF2-45C6-48AA-881E-7C7787353FB8}" type="pres">
      <dgm:prSet presAssocID="{9716F163-07C7-4B04-9466-EA70F35CC926}" presName="rootConnector" presStyleLbl="node2" presStyleIdx="1" presStyleCnt="5"/>
      <dgm:spPr/>
      <dgm:t>
        <a:bodyPr/>
        <a:lstStyle/>
        <a:p>
          <a:endParaRPr lang="en-US"/>
        </a:p>
      </dgm:t>
    </dgm:pt>
    <dgm:pt modelId="{BC2D0228-9901-40FD-BBDA-F794FCC81530}" type="pres">
      <dgm:prSet presAssocID="{9716F163-07C7-4B04-9466-EA70F35CC926}" presName="hierChild4" presStyleCnt="0"/>
      <dgm:spPr/>
    </dgm:pt>
    <dgm:pt modelId="{CD19FF1B-7DAA-45C1-9CDB-F4A11CDF45CC}" type="pres">
      <dgm:prSet presAssocID="{9716F163-07C7-4B04-9466-EA70F35CC926}" presName="hierChild5" presStyleCnt="0"/>
      <dgm:spPr/>
    </dgm:pt>
    <dgm:pt modelId="{8BF7F3B2-C7ED-48B0-A83D-B31954D017C4}" type="pres">
      <dgm:prSet presAssocID="{2445BE1E-71B9-411A-9F3C-F73C880D2A55}" presName="Name37" presStyleLbl="parChTrans1D2" presStyleIdx="2" presStyleCnt="5"/>
      <dgm:spPr/>
      <dgm:t>
        <a:bodyPr/>
        <a:lstStyle/>
        <a:p>
          <a:endParaRPr lang="en-US"/>
        </a:p>
      </dgm:t>
    </dgm:pt>
    <dgm:pt modelId="{53FD871C-4FAE-4E8A-8AF6-21701D546B7F}" type="pres">
      <dgm:prSet presAssocID="{06CE1209-B429-4DA3-B486-14D2B463C267}" presName="hierRoot2" presStyleCnt="0">
        <dgm:presLayoutVars>
          <dgm:hierBranch val="init"/>
        </dgm:presLayoutVars>
      </dgm:prSet>
      <dgm:spPr/>
    </dgm:pt>
    <dgm:pt modelId="{EA91A222-F970-4C2A-AB75-42E57E82B9F9}" type="pres">
      <dgm:prSet presAssocID="{06CE1209-B429-4DA3-B486-14D2B463C267}" presName="rootComposite" presStyleCnt="0"/>
      <dgm:spPr/>
    </dgm:pt>
    <dgm:pt modelId="{675203C0-C29F-4414-A28E-907FFFA223AE}" type="pres">
      <dgm:prSet presAssocID="{06CE1209-B429-4DA3-B486-14D2B463C267}" presName="rootText" presStyleLbl="node2" presStyleIdx="2" presStyleCnt="5" custScaleY="163600">
        <dgm:presLayoutVars>
          <dgm:chPref val="3"/>
        </dgm:presLayoutVars>
      </dgm:prSet>
      <dgm:spPr/>
      <dgm:t>
        <a:bodyPr/>
        <a:lstStyle/>
        <a:p>
          <a:endParaRPr lang="en-US"/>
        </a:p>
      </dgm:t>
    </dgm:pt>
    <dgm:pt modelId="{353757EF-60E6-4B55-BAEF-0223AF861477}" type="pres">
      <dgm:prSet presAssocID="{06CE1209-B429-4DA3-B486-14D2B463C267}" presName="rootConnector" presStyleLbl="node2" presStyleIdx="2" presStyleCnt="5"/>
      <dgm:spPr/>
      <dgm:t>
        <a:bodyPr/>
        <a:lstStyle/>
        <a:p>
          <a:endParaRPr lang="en-US"/>
        </a:p>
      </dgm:t>
    </dgm:pt>
    <dgm:pt modelId="{EF507238-46C4-43FA-8782-1E2CAE40DB3B}" type="pres">
      <dgm:prSet presAssocID="{06CE1209-B429-4DA3-B486-14D2B463C267}" presName="hierChild4" presStyleCnt="0"/>
      <dgm:spPr/>
    </dgm:pt>
    <dgm:pt modelId="{8DDAB27C-D0B8-4927-973D-AA592D7E4328}" type="pres">
      <dgm:prSet presAssocID="{06CE1209-B429-4DA3-B486-14D2B463C267}" presName="hierChild5" presStyleCnt="0"/>
      <dgm:spPr/>
    </dgm:pt>
    <dgm:pt modelId="{3FF0C40F-2EF2-461F-89DE-7A8C86C93083}" type="pres">
      <dgm:prSet presAssocID="{7B17AD6B-FFB5-41A7-A2BF-BD711B8D610D}" presName="Name37" presStyleLbl="parChTrans1D2" presStyleIdx="3" presStyleCnt="5"/>
      <dgm:spPr/>
      <dgm:t>
        <a:bodyPr/>
        <a:lstStyle/>
        <a:p>
          <a:endParaRPr lang="en-US"/>
        </a:p>
      </dgm:t>
    </dgm:pt>
    <dgm:pt modelId="{EBCBC4FE-78E0-4803-8136-9D0CF34DE1EE}" type="pres">
      <dgm:prSet presAssocID="{1270445A-2F20-411D-A2F8-9B013B74FB21}" presName="hierRoot2" presStyleCnt="0">
        <dgm:presLayoutVars>
          <dgm:hierBranch val="init"/>
        </dgm:presLayoutVars>
      </dgm:prSet>
      <dgm:spPr/>
    </dgm:pt>
    <dgm:pt modelId="{54F6B205-6CD8-4380-8F9F-2571AA4E7F7D}" type="pres">
      <dgm:prSet presAssocID="{1270445A-2F20-411D-A2F8-9B013B74FB21}" presName="rootComposite" presStyleCnt="0"/>
      <dgm:spPr/>
    </dgm:pt>
    <dgm:pt modelId="{47AF6D47-060B-4E24-8A2A-22E1528F9B7E}" type="pres">
      <dgm:prSet presAssocID="{1270445A-2F20-411D-A2F8-9B013B74FB21}" presName="rootText" presStyleLbl="node2" presStyleIdx="3" presStyleCnt="5" custScaleY="163600">
        <dgm:presLayoutVars>
          <dgm:chPref val="3"/>
        </dgm:presLayoutVars>
      </dgm:prSet>
      <dgm:spPr/>
      <dgm:t>
        <a:bodyPr/>
        <a:lstStyle/>
        <a:p>
          <a:endParaRPr lang="en-US"/>
        </a:p>
      </dgm:t>
    </dgm:pt>
    <dgm:pt modelId="{80DBDDF1-33CB-4866-AFD6-FA636ACE201A}" type="pres">
      <dgm:prSet presAssocID="{1270445A-2F20-411D-A2F8-9B013B74FB21}" presName="rootConnector" presStyleLbl="node2" presStyleIdx="3" presStyleCnt="5"/>
      <dgm:spPr/>
      <dgm:t>
        <a:bodyPr/>
        <a:lstStyle/>
        <a:p>
          <a:endParaRPr lang="en-US"/>
        </a:p>
      </dgm:t>
    </dgm:pt>
    <dgm:pt modelId="{8E9C5C23-465F-40C9-9BD6-1A56958662E9}" type="pres">
      <dgm:prSet presAssocID="{1270445A-2F20-411D-A2F8-9B013B74FB21}" presName="hierChild4" presStyleCnt="0"/>
      <dgm:spPr/>
    </dgm:pt>
    <dgm:pt modelId="{A794C7BE-9F91-42CC-AAAF-49C16AE7D071}" type="pres">
      <dgm:prSet presAssocID="{1270445A-2F20-411D-A2F8-9B013B74FB21}" presName="hierChild5" presStyleCnt="0"/>
      <dgm:spPr/>
    </dgm:pt>
    <dgm:pt modelId="{4E4EBBEE-ADCA-4AB7-9B9C-4870A77F4F0C}" type="pres">
      <dgm:prSet presAssocID="{CA687F19-8211-491E-B8E3-CF47644B5A2E}" presName="Name37" presStyleLbl="parChTrans1D2" presStyleIdx="4" presStyleCnt="5"/>
      <dgm:spPr/>
      <dgm:t>
        <a:bodyPr/>
        <a:lstStyle/>
        <a:p>
          <a:endParaRPr lang="en-US"/>
        </a:p>
      </dgm:t>
    </dgm:pt>
    <dgm:pt modelId="{A92378D1-757B-4E39-A997-0C9453F350FF}" type="pres">
      <dgm:prSet presAssocID="{B51DB558-44FF-4A9F-9C0B-97833FCF51D7}" presName="hierRoot2" presStyleCnt="0">
        <dgm:presLayoutVars>
          <dgm:hierBranch val="init"/>
        </dgm:presLayoutVars>
      </dgm:prSet>
      <dgm:spPr/>
    </dgm:pt>
    <dgm:pt modelId="{212FF65F-B867-4C3A-8571-60818B7EDD9F}" type="pres">
      <dgm:prSet presAssocID="{B51DB558-44FF-4A9F-9C0B-97833FCF51D7}" presName="rootComposite" presStyleCnt="0"/>
      <dgm:spPr/>
    </dgm:pt>
    <dgm:pt modelId="{386F92C8-088B-4591-B970-D1C67EE981CD}" type="pres">
      <dgm:prSet presAssocID="{B51DB558-44FF-4A9F-9C0B-97833FCF51D7}" presName="rootText" presStyleLbl="node2" presStyleIdx="4" presStyleCnt="5" custScaleY="163600">
        <dgm:presLayoutVars>
          <dgm:chPref val="3"/>
        </dgm:presLayoutVars>
      </dgm:prSet>
      <dgm:spPr/>
      <dgm:t>
        <a:bodyPr/>
        <a:lstStyle/>
        <a:p>
          <a:endParaRPr lang="en-US"/>
        </a:p>
      </dgm:t>
    </dgm:pt>
    <dgm:pt modelId="{997D8010-15D9-475F-A125-128D0A919E49}" type="pres">
      <dgm:prSet presAssocID="{B51DB558-44FF-4A9F-9C0B-97833FCF51D7}" presName="rootConnector" presStyleLbl="node2" presStyleIdx="4" presStyleCnt="5"/>
      <dgm:spPr/>
      <dgm:t>
        <a:bodyPr/>
        <a:lstStyle/>
        <a:p>
          <a:endParaRPr lang="en-US"/>
        </a:p>
      </dgm:t>
    </dgm:pt>
    <dgm:pt modelId="{DBC57AE7-6DBE-488C-A342-DE19A744E41B}" type="pres">
      <dgm:prSet presAssocID="{B51DB558-44FF-4A9F-9C0B-97833FCF51D7}" presName="hierChild4" presStyleCnt="0"/>
      <dgm:spPr/>
    </dgm:pt>
    <dgm:pt modelId="{AEA74CCB-FA69-49A9-A4D9-08ECEE215A96}" type="pres">
      <dgm:prSet presAssocID="{B51DB558-44FF-4A9F-9C0B-97833FCF51D7}" presName="hierChild5" presStyleCnt="0"/>
      <dgm:spPr/>
    </dgm:pt>
    <dgm:pt modelId="{9507A7C1-241C-41F8-98E6-E220CFD25CFF}" type="pres">
      <dgm:prSet presAssocID="{338538E7-E8DD-43DE-A3B2-77B18DEC2D4B}" presName="hierChild3" presStyleCnt="0"/>
      <dgm:spPr/>
    </dgm:pt>
  </dgm:ptLst>
  <dgm:cxnLst>
    <dgm:cxn modelId="{B661DD25-7C3F-4863-992C-B51455764287}" type="presOf" srcId="{338538E7-E8DD-43DE-A3B2-77B18DEC2D4B}" destId="{7AEBBCDA-85E8-40EF-9942-CDE26B50612F}" srcOrd="1" destOrd="0" presId="urn:microsoft.com/office/officeart/2005/8/layout/orgChart1"/>
    <dgm:cxn modelId="{55CE3296-74F5-49BA-B7B0-3C0639AA6D0D}" srcId="{338538E7-E8DD-43DE-A3B2-77B18DEC2D4B}" destId="{9716F163-07C7-4B04-9466-EA70F35CC926}" srcOrd="1" destOrd="0" parTransId="{0AE1BDA2-13A0-41C0-9417-1B844FA9D4B5}" sibTransId="{DBDE02CA-2C81-4BF1-BBD5-5FB00FA87BD7}"/>
    <dgm:cxn modelId="{88985A07-85BE-4084-93E7-5B09AA4186D0}" srcId="{338538E7-E8DD-43DE-A3B2-77B18DEC2D4B}" destId="{06CE1209-B429-4DA3-B486-14D2B463C267}" srcOrd="2" destOrd="0" parTransId="{2445BE1E-71B9-411A-9F3C-F73C880D2A55}" sibTransId="{B994DA77-A01B-41B1-B378-8AF97F6D3D3A}"/>
    <dgm:cxn modelId="{3C419102-A511-46BB-809F-F439F7694252}" type="presOf" srcId="{2B431E1F-B3C1-4DC6-9A1B-D3E31994601F}" destId="{03831A35-3754-4339-9DA4-39578FDFB494}" srcOrd="0" destOrd="0" presId="urn:microsoft.com/office/officeart/2005/8/layout/orgChart1"/>
    <dgm:cxn modelId="{33F9729F-995B-46D3-A224-071485A152D3}" type="presOf" srcId="{B51DB558-44FF-4A9F-9C0B-97833FCF51D7}" destId="{997D8010-15D9-475F-A125-128D0A919E49}" srcOrd="1" destOrd="0" presId="urn:microsoft.com/office/officeart/2005/8/layout/orgChart1"/>
    <dgm:cxn modelId="{52D59AA7-CE9C-4BB6-9E3D-4599D2648872}" type="presOf" srcId="{0AE1BDA2-13A0-41C0-9417-1B844FA9D4B5}" destId="{9687F48C-29E4-4CD1-BA53-82D6CF5D79AF}" srcOrd="0" destOrd="0" presId="urn:microsoft.com/office/officeart/2005/8/layout/orgChart1"/>
    <dgm:cxn modelId="{BE0581DE-2B7F-4D67-9DF4-A28D7DE17D5C}" type="presOf" srcId="{B51DB558-44FF-4A9F-9C0B-97833FCF51D7}" destId="{386F92C8-088B-4591-B970-D1C67EE981CD}" srcOrd="0" destOrd="0" presId="urn:microsoft.com/office/officeart/2005/8/layout/orgChart1"/>
    <dgm:cxn modelId="{5232A7B6-78EE-491E-B7FA-AD8248592EAF}" type="presOf" srcId="{9716F163-07C7-4B04-9466-EA70F35CC926}" destId="{35B32BF2-45C6-48AA-881E-7C7787353FB8}" srcOrd="1" destOrd="0" presId="urn:microsoft.com/office/officeart/2005/8/layout/orgChart1"/>
    <dgm:cxn modelId="{9BE8516B-AFCF-4CFB-B231-85DF1D340362}" type="presOf" srcId="{338538E7-E8DD-43DE-A3B2-77B18DEC2D4B}" destId="{BA7EA754-1184-45A7-B7E4-D4E9021D398D}" srcOrd="0" destOrd="0" presId="urn:microsoft.com/office/officeart/2005/8/layout/orgChart1"/>
    <dgm:cxn modelId="{EF2CE9E8-3D82-46FF-B5D1-2CB361CB2D8D}" type="presOf" srcId="{99FC0A5D-DAD3-4A8B-A051-98BD6BA73D62}" destId="{D6D4953A-94CE-4E7F-A08F-3967B7800949}" srcOrd="0" destOrd="0" presId="urn:microsoft.com/office/officeart/2005/8/layout/orgChart1"/>
    <dgm:cxn modelId="{817E2615-A098-4D2D-BA77-94468FC60570}" srcId="{338538E7-E8DD-43DE-A3B2-77B18DEC2D4B}" destId="{2B431E1F-B3C1-4DC6-9A1B-D3E31994601F}" srcOrd="0" destOrd="0" parTransId="{82E0FE1E-6F43-4DDE-9A09-966100568A1A}" sibTransId="{828DD498-7DAD-43C3-8748-CE55C7C4DFAB}"/>
    <dgm:cxn modelId="{9465FB6C-2D8A-43CC-887D-0A8406AC6861}" type="presOf" srcId="{7B17AD6B-FFB5-41A7-A2BF-BD711B8D610D}" destId="{3FF0C40F-2EF2-461F-89DE-7A8C86C93083}" srcOrd="0" destOrd="0" presId="urn:microsoft.com/office/officeart/2005/8/layout/orgChart1"/>
    <dgm:cxn modelId="{C1BA83F8-9EC4-48AD-9523-E02A40C58320}" type="presOf" srcId="{1270445A-2F20-411D-A2F8-9B013B74FB21}" destId="{80DBDDF1-33CB-4866-AFD6-FA636ACE201A}" srcOrd="1" destOrd="0" presId="urn:microsoft.com/office/officeart/2005/8/layout/orgChart1"/>
    <dgm:cxn modelId="{4A5E8226-631F-4CAE-97FC-8BB2CD5CA3ED}" type="presOf" srcId="{82E0FE1E-6F43-4DDE-9A09-966100568A1A}" destId="{5A846A70-33B4-428D-AEBF-F29B5F3294C2}" srcOrd="0" destOrd="0" presId="urn:microsoft.com/office/officeart/2005/8/layout/orgChart1"/>
    <dgm:cxn modelId="{AE549470-FC65-4A27-B8CB-116DD8FA3A8F}" type="presOf" srcId="{2445BE1E-71B9-411A-9F3C-F73C880D2A55}" destId="{8BF7F3B2-C7ED-48B0-A83D-B31954D017C4}" srcOrd="0" destOrd="0" presId="urn:microsoft.com/office/officeart/2005/8/layout/orgChart1"/>
    <dgm:cxn modelId="{79637050-BC62-4AFD-9DBD-DB6EFF695F8F}" type="presOf" srcId="{06CE1209-B429-4DA3-B486-14D2B463C267}" destId="{353757EF-60E6-4B55-BAEF-0223AF861477}" srcOrd="1" destOrd="0" presId="urn:microsoft.com/office/officeart/2005/8/layout/orgChart1"/>
    <dgm:cxn modelId="{89AA2C2B-99CE-40F4-86C3-870D0418F732}" type="presOf" srcId="{9716F163-07C7-4B04-9466-EA70F35CC926}" destId="{E1854DF1-9933-400F-B276-C4C7CF078490}" srcOrd="0" destOrd="0" presId="urn:microsoft.com/office/officeart/2005/8/layout/orgChart1"/>
    <dgm:cxn modelId="{9A60F1DF-D168-4071-9AC0-3B49A0D8E282}" type="presOf" srcId="{CA687F19-8211-491E-B8E3-CF47644B5A2E}" destId="{4E4EBBEE-ADCA-4AB7-9B9C-4870A77F4F0C}" srcOrd="0" destOrd="0" presId="urn:microsoft.com/office/officeart/2005/8/layout/orgChart1"/>
    <dgm:cxn modelId="{A2C5668F-3DC2-486D-96F3-150E1F7BFB63}" type="presOf" srcId="{06CE1209-B429-4DA3-B486-14D2B463C267}" destId="{675203C0-C29F-4414-A28E-907FFFA223AE}" srcOrd="0" destOrd="0" presId="urn:microsoft.com/office/officeart/2005/8/layout/orgChart1"/>
    <dgm:cxn modelId="{03C258B4-A0DD-49DD-BA5B-AF321BA3C9B8}" srcId="{99FC0A5D-DAD3-4A8B-A051-98BD6BA73D62}" destId="{338538E7-E8DD-43DE-A3B2-77B18DEC2D4B}" srcOrd="0" destOrd="0" parTransId="{B5D8D182-1A8B-45ED-80B1-DE92C2EB15D6}" sibTransId="{9D7009BA-04F5-4F7E-B9A5-BA51FB613B2E}"/>
    <dgm:cxn modelId="{3F73A942-D16B-45A1-9E69-AA8B9D8304C5}" srcId="{338538E7-E8DD-43DE-A3B2-77B18DEC2D4B}" destId="{1270445A-2F20-411D-A2F8-9B013B74FB21}" srcOrd="3" destOrd="0" parTransId="{7B17AD6B-FFB5-41A7-A2BF-BD711B8D610D}" sibTransId="{5F6AEDD0-BA4E-4863-A2AA-D7E2EE96DB77}"/>
    <dgm:cxn modelId="{A1687AE6-3F40-48C8-BB81-9CC80147DA3F}" type="presOf" srcId="{1270445A-2F20-411D-A2F8-9B013B74FB21}" destId="{47AF6D47-060B-4E24-8A2A-22E1528F9B7E}" srcOrd="0" destOrd="0" presId="urn:microsoft.com/office/officeart/2005/8/layout/orgChart1"/>
    <dgm:cxn modelId="{4FA1289A-2DA2-4842-8BBE-0AE5281060B9}" type="presOf" srcId="{2B431E1F-B3C1-4DC6-9A1B-D3E31994601F}" destId="{56D3C9E9-A980-43CD-92EC-DBB1E6810865}" srcOrd="1" destOrd="0" presId="urn:microsoft.com/office/officeart/2005/8/layout/orgChart1"/>
    <dgm:cxn modelId="{9069E2D1-D516-4759-874C-B864A608716F}" srcId="{338538E7-E8DD-43DE-A3B2-77B18DEC2D4B}" destId="{B51DB558-44FF-4A9F-9C0B-97833FCF51D7}" srcOrd="4" destOrd="0" parTransId="{CA687F19-8211-491E-B8E3-CF47644B5A2E}" sibTransId="{BFA0AC80-ED11-4E6E-94E6-3CCB94556F09}"/>
    <dgm:cxn modelId="{1F205797-AF3F-45DE-BBF0-4FEC058E4012}" type="presParOf" srcId="{D6D4953A-94CE-4E7F-A08F-3967B7800949}" destId="{F043547F-CF85-44C8-B174-A4818A9B6E39}" srcOrd="0" destOrd="0" presId="urn:microsoft.com/office/officeart/2005/8/layout/orgChart1"/>
    <dgm:cxn modelId="{547D57BE-7123-4D5C-9EDD-BB5042EB6E43}" type="presParOf" srcId="{F043547F-CF85-44C8-B174-A4818A9B6E39}" destId="{412F698B-614B-4781-A432-49E1CF373E23}" srcOrd="0" destOrd="0" presId="urn:microsoft.com/office/officeart/2005/8/layout/orgChart1"/>
    <dgm:cxn modelId="{6772341E-C3AF-4057-AFFC-45A141B5655C}" type="presParOf" srcId="{412F698B-614B-4781-A432-49E1CF373E23}" destId="{BA7EA754-1184-45A7-B7E4-D4E9021D398D}" srcOrd="0" destOrd="0" presId="urn:microsoft.com/office/officeart/2005/8/layout/orgChart1"/>
    <dgm:cxn modelId="{50344DA1-E0D2-4407-8694-3EE65270D45A}" type="presParOf" srcId="{412F698B-614B-4781-A432-49E1CF373E23}" destId="{7AEBBCDA-85E8-40EF-9942-CDE26B50612F}" srcOrd="1" destOrd="0" presId="urn:microsoft.com/office/officeart/2005/8/layout/orgChart1"/>
    <dgm:cxn modelId="{817C58CF-1D2F-4C9D-887B-23B7EAF0193D}" type="presParOf" srcId="{F043547F-CF85-44C8-B174-A4818A9B6E39}" destId="{10A0F2A0-CB49-4F97-ACBA-9772028A55E8}" srcOrd="1" destOrd="0" presId="urn:microsoft.com/office/officeart/2005/8/layout/orgChart1"/>
    <dgm:cxn modelId="{99445C6C-CB48-4297-9723-EB75E86A1FC3}" type="presParOf" srcId="{10A0F2A0-CB49-4F97-ACBA-9772028A55E8}" destId="{5A846A70-33B4-428D-AEBF-F29B5F3294C2}" srcOrd="0" destOrd="0" presId="urn:microsoft.com/office/officeart/2005/8/layout/orgChart1"/>
    <dgm:cxn modelId="{D0AF3950-C88C-4DE1-925B-4B043034DD86}" type="presParOf" srcId="{10A0F2A0-CB49-4F97-ACBA-9772028A55E8}" destId="{7F20D36D-73E1-4C45-AAF6-8B108CC8528E}" srcOrd="1" destOrd="0" presId="urn:microsoft.com/office/officeart/2005/8/layout/orgChart1"/>
    <dgm:cxn modelId="{ED7D86CA-61CD-42C8-AD6C-98834553BA6D}" type="presParOf" srcId="{7F20D36D-73E1-4C45-AAF6-8B108CC8528E}" destId="{95851879-6E2B-4148-B9B4-1768D330A340}" srcOrd="0" destOrd="0" presId="urn:microsoft.com/office/officeart/2005/8/layout/orgChart1"/>
    <dgm:cxn modelId="{AE148CEC-4754-40EF-8FA8-68C486D0A00B}" type="presParOf" srcId="{95851879-6E2B-4148-B9B4-1768D330A340}" destId="{03831A35-3754-4339-9DA4-39578FDFB494}" srcOrd="0" destOrd="0" presId="urn:microsoft.com/office/officeart/2005/8/layout/orgChart1"/>
    <dgm:cxn modelId="{F53B370D-5135-48C0-8823-AD93303316D9}" type="presParOf" srcId="{95851879-6E2B-4148-B9B4-1768D330A340}" destId="{56D3C9E9-A980-43CD-92EC-DBB1E6810865}" srcOrd="1" destOrd="0" presId="urn:microsoft.com/office/officeart/2005/8/layout/orgChart1"/>
    <dgm:cxn modelId="{481D4F44-92EC-475C-A43D-32748CDF13A4}" type="presParOf" srcId="{7F20D36D-73E1-4C45-AAF6-8B108CC8528E}" destId="{2A3A26A4-5D79-45E9-A195-464A48B66980}" srcOrd="1" destOrd="0" presId="urn:microsoft.com/office/officeart/2005/8/layout/orgChart1"/>
    <dgm:cxn modelId="{1A16287E-F29D-4E40-A01C-64E8048A3D1C}" type="presParOf" srcId="{7F20D36D-73E1-4C45-AAF6-8B108CC8528E}" destId="{B3537B3E-A22B-4D8A-8986-67B27AF4A90B}" srcOrd="2" destOrd="0" presId="urn:microsoft.com/office/officeart/2005/8/layout/orgChart1"/>
    <dgm:cxn modelId="{462608F6-7C72-4DA2-B97D-E4CDD040641E}" type="presParOf" srcId="{10A0F2A0-CB49-4F97-ACBA-9772028A55E8}" destId="{9687F48C-29E4-4CD1-BA53-82D6CF5D79AF}" srcOrd="2" destOrd="0" presId="urn:microsoft.com/office/officeart/2005/8/layout/orgChart1"/>
    <dgm:cxn modelId="{1B4D6D3A-34FA-4844-9199-5D01651C8030}" type="presParOf" srcId="{10A0F2A0-CB49-4F97-ACBA-9772028A55E8}" destId="{0DFC1F72-72F5-4BE1-A343-24B01E5620AA}" srcOrd="3" destOrd="0" presId="urn:microsoft.com/office/officeart/2005/8/layout/orgChart1"/>
    <dgm:cxn modelId="{8009DB8C-5957-478A-BFEC-D283C4CD5C28}" type="presParOf" srcId="{0DFC1F72-72F5-4BE1-A343-24B01E5620AA}" destId="{100F89E8-CEB1-4C8F-A96F-3B6354AB3AAB}" srcOrd="0" destOrd="0" presId="urn:microsoft.com/office/officeart/2005/8/layout/orgChart1"/>
    <dgm:cxn modelId="{3B3494DE-8ECC-4E21-930F-7C5110610D36}" type="presParOf" srcId="{100F89E8-CEB1-4C8F-A96F-3B6354AB3AAB}" destId="{E1854DF1-9933-400F-B276-C4C7CF078490}" srcOrd="0" destOrd="0" presId="urn:microsoft.com/office/officeart/2005/8/layout/orgChart1"/>
    <dgm:cxn modelId="{D0A56178-58A0-4B25-BAA5-D1A81390DFE6}" type="presParOf" srcId="{100F89E8-CEB1-4C8F-A96F-3B6354AB3AAB}" destId="{35B32BF2-45C6-48AA-881E-7C7787353FB8}" srcOrd="1" destOrd="0" presId="urn:microsoft.com/office/officeart/2005/8/layout/orgChart1"/>
    <dgm:cxn modelId="{6668C595-7BE2-489A-86A0-756E3A7F34B3}" type="presParOf" srcId="{0DFC1F72-72F5-4BE1-A343-24B01E5620AA}" destId="{BC2D0228-9901-40FD-BBDA-F794FCC81530}" srcOrd="1" destOrd="0" presId="urn:microsoft.com/office/officeart/2005/8/layout/orgChart1"/>
    <dgm:cxn modelId="{6219CB65-F4CE-44FE-A23A-3CC8711BD6A3}" type="presParOf" srcId="{0DFC1F72-72F5-4BE1-A343-24B01E5620AA}" destId="{CD19FF1B-7DAA-45C1-9CDB-F4A11CDF45CC}" srcOrd="2" destOrd="0" presId="urn:microsoft.com/office/officeart/2005/8/layout/orgChart1"/>
    <dgm:cxn modelId="{5590A1A0-2DEF-47EF-9DB6-A71AEF17D613}" type="presParOf" srcId="{10A0F2A0-CB49-4F97-ACBA-9772028A55E8}" destId="{8BF7F3B2-C7ED-48B0-A83D-B31954D017C4}" srcOrd="4" destOrd="0" presId="urn:microsoft.com/office/officeart/2005/8/layout/orgChart1"/>
    <dgm:cxn modelId="{C721D04B-9A4E-4501-AB70-9B30B7C5F73A}" type="presParOf" srcId="{10A0F2A0-CB49-4F97-ACBA-9772028A55E8}" destId="{53FD871C-4FAE-4E8A-8AF6-21701D546B7F}" srcOrd="5" destOrd="0" presId="urn:microsoft.com/office/officeart/2005/8/layout/orgChart1"/>
    <dgm:cxn modelId="{C62F3157-386E-40F1-969E-AC4FFA7DC91D}" type="presParOf" srcId="{53FD871C-4FAE-4E8A-8AF6-21701D546B7F}" destId="{EA91A222-F970-4C2A-AB75-42E57E82B9F9}" srcOrd="0" destOrd="0" presId="urn:microsoft.com/office/officeart/2005/8/layout/orgChart1"/>
    <dgm:cxn modelId="{E20EB412-762B-4745-BD8F-D270869269C5}" type="presParOf" srcId="{EA91A222-F970-4C2A-AB75-42E57E82B9F9}" destId="{675203C0-C29F-4414-A28E-907FFFA223AE}" srcOrd="0" destOrd="0" presId="urn:microsoft.com/office/officeart/2005/8/layout/orgChart1"/>
    <dgm:cxn modelId="{DBCC4C92-6001-4EE8-86CD-AF1E70B0DAE1}" type="presParOf" srcId="{EA91A222-F970-4C2A-AB75-42E57E82B9F9}" destId="{353757EF-60E6-4B55-BAEF-0223AF861477}" srcOrd="1" destOrd="0" presId="urn:microsoft.com/office/officeart/2005/8/layout/orgChart1"/>
    <dgm:cxn modelId="{6DAED9C9-DD03-4CCC-A524-18A41DA634B1}" type="presParOf" srcId="{53FD871C-4FAE-4E8A-8AF6-21701D546B7F}" destId="{EF507238-46C4-43FA-8782-1E2CAE40DB3B}" srcOrd="1" destOrd="0" presId="urn:microsoft.com/office/officeart/2005/8/layout/orgChart1"/>
    <dgm:cxn modelId="{3AA0DC46-AA8F-41A8-AE0A-B0410BAEF60C}" type="presParOf" srcId="{53FD871C-4FAE-4E8A-8AF6-21701D546B7F}" destId="{8DDAB27C-D0B8-4927-973D-AA592D7E4328}" srcOrd="2" destOrd="0" presId="urn:microsoft.com/office/officeart/2005/8/layout/orgChart1"/>
    <dgm:cxn modelId="{18F65372-702D-49B4-B2B5-A58BE51EA7C0}" type="presParOf" srcId="{10A0F2A0-CB49-4F97-ACBA-9772028A55E8}" destId="{3FF0C40F-2EF2-461F-89DE-7A8C86C93083}" srcOrd="6" destOrd="0" presId="urn:microsoft.com/office/officeart/2005/8/layout/orgChart1"/>
    <dgm:cxn modelId="{592C03E4-BCF6-4AD3-B970-3D78D1F36245}" type="presParOf" srcId="{10A0F2A0-CB49-4F97-ACBA-9772028A55E8}" destId="{EBCBC4FE-78E0-4803-8136-9D0CF34DE1EE}" srcOrd="7" destOrd="0" presId="urn:microsoft.com/office/officeart/2005/8/layout/orgChart1"/>
    <dgm:cxn modelId="{213AE2CF-1418-41C6-AE60-260307906C58}" type="presParOf" srcId="{EBCBC4FE-78E0-4803-8136-9D0CF34DE1EE}" destId="{54F6B205-6CD8-4380-8F9F-2571AA4E7F7D}" srcOrd="0" destOrd="0" presId="urn:microsoft.com/office/officeart/2005/8/layout/orgChart1"/>
    <dgm:cxn modelId="{62E2F673-C421-4012-A48C-110212BC70B4}" type="presParOf" srcId="{54F6B205-6CD8-4380-8F9F-2571AA4E7F7D}" destId="{47AF6D47-060B-4E24-8A2A-22E1528F9B7E}" srcOrd="0" destOrd="0" presId="urn:microsoft.com/office/officeart/2005/8/layout/orgChart1"/>
    <dgm:cxn modelId="{A31CC1AF-6FE5-4456-9DA4-C9E4FCB4EEC1}" type="presParOf" srcId="{54F6B205-6CD8-4380-8F9F-2571AA4E7F7D}" destId="{80DBDDF1-33CB-4866-AFD6-FA636ACE201A}" srcOrd="1" destOrd="0" presId="urn:microsoft.com/office/officeart/2005/8/layout/orgChart1"/>
    <dgm:cxn modelId="{A8D7AA1D-CBE2-435B-9596-1A415F59D1EA}" type="presParOf" srcId="{EBCBC4FE-78E0-4803-8136-9D0CF34DE1EE}" destId="{8E9C5C23-465F-40C9-9BD6-1A56958662E9}" srcOrd="1" destOrd="0" presId="urn:microsoft.com/office/officeart/2005/8/layout/orgChart1"/>
    <dgm:cxn modelId="{222AD8F6-62E6-425A-85C8-F0157AC6D1A6}" type="presParOf" srcId="{EBCBC4FE-78E0-4803-8136-9D0CF34DE1EE}" destId="{A794C7BE-9F91-42CC-AAAF-49C16AE7D071}" srcOrd="2" destOrd="0" presId="urn:microsoft.com/office/officeart/2005/8/layout/orgChart1"/>
    <dgm:cxn modelId="{AC3BDFBE-D5F4-403A-B05B-A5D3A3FBD895}" type="presParOf" srcId="{10A0F2A0-CB49-4F97-ACBA-9772028A55E8}" destId="{4E4EBBEE-ADCA-4AB7-9B9C-4870A77F4F0C}" srcOrd="8" destOrd="0" presId="urn:microsoft.com/office/officeart/2005/8/layout/orgChart1"/>
    <dgm:cxn modelId="{DDB3B98D-C154-4186-A787-97AFCEC79E67}" type="presParOf" srcId="{10A0F2A0-CB49-4F97-ACBA-9772028A55E8}" destId="{A92378D1-757B-4E39-A997-0C9453F350FF}" srcOrd="9" destOrd="0" presId="urn:microsoft.com/office/officeart/2005/8/layout/orgChart1"/>
    <dgm:cxn modelId="{8702D555-6E8C-4B18-91BB-9036A635A5B8}" type="presParOf" srcId="{A92378D1-757B-4E39-A997-0C9453F350FF}" destId="{212FF65F-B867-4C3A-8571-60818B7EDD9F}" srcOrd="0" destOrd="0" presId="urn:microsoft.com/office/officeart/2005/8/layout/orgChart1"/>
    <dgm:cxn modelId="{32C7D40E-26D5-4920-B39C-B3C95657E8E7}" type="presParOf" srcId="{212FF65F-B867-4C3A-8571-60818B7EDD9F}" destId="{386F92C8-088B-4591-B970-D1C67EE981CD}" srcOrd="0" destOrd="0" presId="urn:microsoft.com/office/officeart/2005/8/layout/orgChart1"/>
    <dgm:cxn modelId="{706D532D-6662-4C91-A9CD-25C46A89308F}" type="presParOf" srcId="{212FF65F-B867-4C3A-8571-60818B7EDD9F}" destId="{997D8010-15D9-475F-A125-128D0A919E49}" srcOrd="1" destOrd="0" presId="urn:microsoft.com/office/officeart/2005/8/layout/orgChart1"/>
    <dgm:cxn modelId="{A2663C2A-9DA8-4CCE-B11B-35A10A7CFE3A}" type="presParOf" srcId="{A92378D1-757B-4E39-A997-0C9453F350FF}" destId="{DBC57AE7-6DBE-488C-A342-DE19A744E41B}" srcOrd="1" destOrd="0" presId="urn:microsoft.com/office/officeart/2005/8/layout/orgChart1"/>
    <dgm:cxn modelId="{C764D11C-E5B1-42FB-9C4B-4EFC678B3C56}" type="presParOf" srcId="{A92378D1-757B-4E39-A997-0C9453F350FF}" destId="{AEA74CCB-FA69-49A9-A4D9-08ECEE215A96}" srcOrd="2" destOrd="0" presId="urn:microsoft.com/office/officeart/2005/8/layout/orgChart1"/>
    <dgm:cxn modelId="{9DF27C4C-623B-4B77-9857-745E0E48A4D8}" type="presParOf" srcId="{F043547F-CF85-44C8-B174-A4818A9B6E39}" destId="{9507A7C1-241C-41F8-98E6-E220CFD25C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BBEE-ADCA-4AB7-9B9C-4870A77F4F0C}">
      <dsp:nvSpPr>
        <dsp:cNvPr id="0" name=""/>
        <dsp:cNvSpPr/>
      </dsp:nvSpPr>
      <dsp:spPr>
        <a:xfrm>
          <a:off x="4138364" y="3355337"/>
          <a:ext cx="3429153" cy="297571"/>
        </a:xfrm>
        <a:custGeom>
          <a:avLst/>
          <a:gdLst/>
          <a:ahLst/>
          <a:cxnLst/>
          <a:rect l="0" t="0" r="0" b="0"/>
          <a:pathLst>
            <a:path>
              <a:moveTo>
                <a:pt x="0" y="0"/>
              </a:moveTo>
              <a:lnTo>
                <a:pt x="0" y="148785"/>
              </a:lnTo>
              <a:lnTo>
                <a:pt x="3429153" y="148785"/>
              </a:lnTo>
              <a:lnTo>
                <a:pt x="3429153" y="2975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F0C40F-2EF2-461F-89DE-7A8C86C93083}">
      <dsp:nvSpPr>
        <dsp:cNvPr id="0" name=""/>
        <dsp:cNvSpPr/>
      </dsp:nvSpPr>
      <dsp:spPr>
        <a:xfrm>
          <a:off x="4138364" y="3355337"/>
          <a:ext cx="1714576" cy="297571"/>
        </a:xfrm>
        <a:custGeom>
          <a:avLst/>
          <a:gdLst/>
          <a:ahLst/>
          <a:cxnLst/>
          <a:rect l="0" t="0" r="0" b="0"/>
          <a:pathLst>
            <a:path>
              <a:moveTo>
                <a:pt x="0" y="0"/>
              </a:moveTo>
              <a:lnTo>
                <a:pt x="0" y="148785"/>
              </a:lnTo>
              <a:lnTo>
                <a:pt x="1714576" y="148785"/>
              </a:lnTo>
              <a:lnTo>
                <a:pt x="1714576" y="297571"/>
              </a:lnTo>
            </a:path>
          </a:pathLst>
        </a:custGeom>
        <a:noFill/>
        <a:ln w="25400" cap="flat" cmpd="sng" algn="ctr">
          <a:solidFill>
            <a:srgbClr val="014976"/>
          </a:solidFill>
          <a:prstDash val="solid"/>
        </a:ln>
        <a:effectLst/>
      </dsp:spPr>
      <dsp:style>
        <a:lnRef idx="2">
          <a:scrgbClr r="0" g="0" b="0"/>
        </a:lnRef>
        <a:fillRef idx="0">
          <a:scrgbClr r="0" g="0" b="0"/>
        </a:fillRef>
        <a:effectRef idx="0">
          <a:scrgbClr r="0" g="0" b="0"/>
        </a:effectRef>
        <a:fontRef idx="minor"/>
      </dsp:style>
    </dsp:sp>
    <dsp:sp modelId="{8BF7F3B2-C7ED-48B0-A83D-B31954D017C4}">
      <dsp:nvSpPr>
        <dsp:cNvPr id="0" name=""/>
        <dsp:cNvSpPr/>
      </dsp:nvSpPr>
      <dsp:spPr>
        <a:xfrm>
          <a:off x="4092644" y="3355337"/>
          <a:ext cx="91440" cy="297571"/>
        </a:xfrm>
        <a:custGeom>
          <a:avLst/>
          <a:gdLst/>
          <a:ahLst/>
          <a:cxnLst/>
          <a:rect l="0" t="0" r="0" b="0"/>
          <a:pathLst>
            <a:path>
              <a:moveTo>
                <a:pt x="45720" y="0"/>
              </a:moveTo>
              <a:lnTo>
                <a:pt x="45720" y="2975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87F48C-29E4-4CD1-BA53-82D6CF5D79AF}">
      <dsp:nvSpPr>
        <dsp:cNvPr id="0" name=""/>
        <dsp:cNvSpPr/>
      </dsp:nvSpPr>
      <dsp:spPr>
        <a:xfrm>
          <a:off x="2423787" y="3355337"/>
          <a:ext cx="1714576" cy="297571"/>
        </a:xfrm>
        <a:custGeom>
          <a:avLst/>
          <a:gdLst/>
          <a:ahLst/>
          <a:cxnLst/>
          <a:rect l="0" t="0" r="0" b="0"/>
          <a:pathLst>
            <a:path>
              <a:moveTo>
                <a:pt x="1714576" y="0"/>
              </a:moveTo>
              <a:lnTo>
                <a:pt x="1714576" y="148785"/>
              </a:lnTo>
              <a:lnTo>
                <a:pt x="0" y="148785"/>
              </a:lnTo>
              <a:lnTo>
                <a:pt x="0" y="2975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846A70-33B4-428D-AEBF-F29B5F3294C2}">
      <dsp:nvSpPr>
        <dsp:cNvPr id="0" name=""/>
        <dsp:cNvSpPr/>
      </dsp:nvSpPr>
      <dsp:spPr>
        <a:xfrm>
          <a:off x="709210" y="3355337"/>
          <a:ext cx="3429153" cy="297571"/>
        </a:xfrm>
        <a:custGeom>
          <a:avLst/>
          <a:gdLst/>
          <a:ahLst/>
          <a:cxnLst/>
          <a:rect l="0" t="0" r="0" b="0"/>
          <a:pathLst>
            <a:path>
              <a:moveTo>
                <a:pt x="3429153" y="0"/>
              </a:moveTo>
              <a:lnTo>
                <a:pt x="3429153" y="148785"/>
              </a:lnTo>
              <a:lnTo>
                <a:pt x="0" y="148785"/>
              </a:lnTo>
              <a:lnTo>
                <a:pt x="0" y="297571"/>
              </a:lnTo>
            </a:path>
          </a:pathLst>
        </a:custGeom>
        <a:noFill/>
        <a:ln w="25400" cap="flat" cmpd="sng" algn="ctr">
          <a:solidFill>
            <a:srgbClr val="014976"/>
          </a:solidFill>
          <a:prstDash val="solid"/>
        </a:ln>
        <a:effectLst/>
      </dsp:spPr>
      <dsp:style>
        <a:lnRef idx="2">
          <a:scrgbClr r="0" g="0" b="0"/>
        </a:lnRef>
        <a:fillRef idx="0">
          <a:scrgbClr r="0" g="0" b="0"/>
        </a:fillRef>
        <a:effectRef idx="0">
          <a:scrgbClr r="0" g="0" b="0"/>
        </a:effectRef>
        <a:fontRef idx="minor"/>
      </dsp:style>
    </dsp:sp>
    <dsp:sp modelId="{BA7EA754-1184-45A7-B7E4-D4E9021D398D}">
      <dsp:nvSpPr>
        <dsp:cNvPr id="0" name=""/>
        <dsp:cNvSpPr/>
      </dsp:nvSpPr>
      <dsp:spPr>
        <a:xfrm>
          <a:off x="3272892" y="2583161"/>
          <a:ext cx="1730943" cy="772176"/>
        </a:xfrm>
        <a:prstGeom prst="rect">
          <a:avLst/>
        </a:prstGeom>
        <a:solidFill>
          <a:srgbClr val="01497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bg1"/>
              </a:solidFill>
              <a:cs typeface="mohammad bold art 1" pitchFamily="2" charset="-78"/>
            </a:rPr>
            <a:t>العقارات المحلية</a:t>
          </a:r>
        </a:p>
      </dsp:txBody>
      <dsp:txXfrm>
        <a:off x="3272892" y="2583161"/>
        <a:ext cx="1730943" cy="772176"/>
      </dsp:txXfrm>
    </dsp:sp>
    <dsp:sp modelId="{03831A35-3754-4339-9DA4-39578FDFB494}">
      <dsp:nvSpPr>
        <dsp:cNvPr id="0" name=""/>
        <dsp:cNvSpPr/>
      </dsp:nvSpPr>
      <dsp:spPr>
        <a:xfrm>
          <a:off x="707" y="3652909"/>
          <a:ext cx="1417005" cy="1131457"/>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KW" sz="1500" kern="1200" dirty="0" smtClean="0">
              <a:solidFill>
                <a:schemeClr val="tx2"/>
              </a:solidFill>
              <a:cs typeface="mohammad bold art 1" pitchFamily="2" charset="-78"/>
            </a:rPr>
            <a:t>يجب أن تتم عملية التقييم خلال شهر من تاريخ البيانات المالية</a:t>
          </a:r>
        </a:p>
      </dsp:txBody>
      <dsp:txXfrm>
        <a:off x="707" y="3652909"/>
        <a:ext cx="1417005" cy="1131457"/>
      </dsp:txXfrm>
    </dsp:sp>
    <dsp:sp modelId="{E1854DF1-9933-400F-B276-C4C7CF078490}">
      <dsp:nvSpPr>
        <dsp:cNvPr id="0" name=""/>
        <dsp:cNvSpPr/>
      </dsp:nvSpPr>
      <dsp:spPr>
        <a:xfrm>
          <a:off x="1715284" y="3652909"/>
          <a:ext cx="1417005" cy="1131457"/>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KW" sz="1500" kern="1200" dirty="0" smtClean="0">
              <a:solidFill>
                <a:schemeClr val="tx2"/>
              </a:solidFill>
              <a:cs typeface="mohammad bold art 1" pitchFamily="2" charset="-78"/>
            </a:rPr>
            <a:t>عدم وجود تعارض مصالح</a:t>
          </a:r>
          <a:endParaRPr lang="en-US" sz="1500" kern="1200" dirty="0">
            <a:solidFill>
              <a:schemeClr val="tx2"/>
            </a:solidFill>
            <a:cs typeface="mohammad bold art 1" pitchFamily="2" charset="-78"/>
          </a:endParaRPr>
        </a:p>
      </dsp:txBody>
      <dsp:txXfrm>
        <a:off x="1715284" y="3652909"/>
        <a:ext cx="1417005" cy="1131457"/>
      </dsp:txXfrm>
    </dsp:sp>
    <dsp:sp modelId="{675203C0-C29F-4414-A28E-907FFFA223AE}">
      <dsp:nvSpPr>
        <dsp:cNvPr id="0" name=""/>
        <dsp:cNvSpPr/>
      </dsp:nvSpPr>
      <dsp:spPr>
        <a:xfrm>
          <a:off x="3429861" y="3652909"/>
          <a:ext cx="1417005" cy="1131457"/>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KW" sz="1500" kern="1200" dirty="0" smtClean="0">
              <a:solidFill>
                <a:schemeClr val="tx2"/>
              </a:solidFill>
              <a:cs typeface="mohammad bold art 1" pitchFamily="2" charset="-78"/>
            </a:rPr>
            <a:t>تقييم من جهتين أحدهما بنك كويتي </a:t>
          </a:r>
          <a:endParaRPr lang="en-US" sz="1500" kern="1200" dirty="0">
            <a:solidFill>
              <a:schemeClr val="tx2"/>
            </a:solidFill>
            <a:cs typeface="mohammad bold art 1" pitchFamily="2" charset="-78"/>
          </a:endParaRPr>
        </a:p>
      </dsp:txBody>
      <dsp:txXfrm>
        <a:off x="3429861" y="3652909"/>
        <a:ext cx="1417005" cy="1131457"/>
      </dsp:txXfrm>
    </dsp:sp>
    <dsp:sp modelId="{47AF6D47-060B-4E24-8A2A-22E1528F9B7E}">
      <dsp:nvSpPr>
        <dsp:cNvPr id="0" name=""/>
        <dsp:cNvSpPr/>
      </dsp:nvSpPr>
      <dsp:spPr>
        <a:xfrm>
          <a:off x="5144438" y="3652909"/>
          <a:ext cx="1417005" cy="1131457"/>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KW" sz="1500" kern="1200" dirty="0" smtClean="0">
              <a:solidFill>
                <a:schemeClr val="tx2"/>
              </a:solidFill>
              <a:cs typeface="mohammad bold art 1" pitchFamily="2" charset="-78"/>
            </a:rPr>
            <a:t>يتم التقييم بصفة سنوية</a:t>
          </a:r>
          <a:endParaRPr lang="en-US" sz="1500" kern="1200" dirty="0">
            <a:solidFill>
              <a:schemeClr val="tx2"/>
            </a:solidFill>
            <a:cs typeface="mohammad bold art 1" pitchFamily="2" charset="-78"/>
          </a:endParaRPr>
        </a:p>
      </dsp:txBody>
      <dsp:txXfrm>
        <a:off x="5144438" y="3652909"/>
        <a:ext cx="1417005" cy="1131457"/>
      </dsp:txXfrm>
    </dsp:sp>
    <dsp:sp modelId="{386F92C8-088B-4591-B970-D1C67EE981CD}">
      <dsp:nvSpPr>
        <dsp:cNvPr id="0" name=""/>
        <dsp:cNvSpPr/>
      </dsp:nvSpPr>
      <dsp:spPr>
        <a:xfrm>
          <a:off x="6859015" y="3652909"/>
          <a:ext cx="1417005" cy="1131457"/>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KW" sz="1500" kern="1200" dirty="0" smtClean="0">
              <a:solidFill>
                <a:schemeClr val="tx2"/>
              </a:solidFill>
              <a:cs typeface="mohammad bold art 1" pitchFamily="2" charset="-78"/>
            </a:rPr>
            <a:t>مراعاة المعايير المحاسبية عند الاعتراف بالأصل</a:t>
          </a:r>
          <a:endParaRPr lang="en-US" sz="1500" kern="1200" dirty="0">
            <a:solidFill>
              <a:schemeClr val="tx2"/>
            </a:solidFill>
            <a:cs typeface="mohammad bold art 1" pitchFamily="2" charset="-78"/>
          </a:endParaRPr>
        </a:p>
      </dsp:txBody>
      <dsp:txXfrm>
        <a:off x="6859015" y="3652909"/>
        <a:ext cx="1417005" cy="11314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BBEE-ADCA-4AB7-9B9C-4870A77F4F0C}">
      <dsp:nvSpPr>
        <dsp:cNvPr id="0" name=""/>
        <dsp:cNvSpPr/>
      </dsp:nvSpPr>
      <dsp:spPr>
        <a:xfrm>
          <a:off x="4176464" y="2623370"/>
          <a:ext cx="3460724" cy="300310"/>
        </a:xfrm>
        <a:custGeom>
          <a:avLst/>
          <a:gdLst/>
          <a:ahLst/>
          <a:cxnLst/>
          <a:rect l="0" t="0" r="0" b="0"/>
          <a:pathLst>
            <a:path>
              <a:moveTo>
                <a:pt x="0" y="0"/>
              </a:moveTo>
              <a:lnTo>
                <a:pt x="0" y="150155"/>
              </a:lnTo>
              <a:lnTo>
                <a:pt x="3460724" y="150155"/>
              </a:lnTo>
              <a:lnTo>
                <a:pt x="3460724" y="3003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F0C40F-2EF2-461F-89DE-7A8C86C93083}">
      <dsp:nvSpPr>
        <dsp:cNvPr id="0" name=""/>
        <dsp:cNvSpPr/>
      </dsp:nvSpPr>
      <dsp:spPr>
        <a:xfrm>
          <a:off x="4176464" y="2623370"/>
          <a:ext cx="1730362" cy="300310"/>
        </a:xfrm>
        <a:custGeom>
          <a:avLst/>
          <a:gdLst/>
          <a:ahLst/>
          <a:cxnLst/>
          <a:rect l="0" t="0" r="0" b="0"/>
          <a:pathLst>
            <a:path>
              <a:moveTo>
                <a:pt x="0" y="0"/>
              </a:moveTo>
              <a:lnTo>
                <a:pt x="0" y="150155"/>
              </a:lnTo>
              <a:lnTo>
                <a:pt x="1730362" y="150155"/>
              </a:lnTo>
              <a:lnTo>
                <a:pt x="1730362" y="300310"/>
              </a:lnTo>
            </a:path>
          </a:pathLst>
        </a:custGeom>
        <a:noFill/>
        <a:ln w="25400" cap="flat" cmpd="sng" algn="ctr">
          <a:solidFill>
            <a:srgbClr val="014976"/>
          </a:solidFill>
          <a:prstDash val="solid"/>
        </a:ln>
        <a:effectLst/>
      </dsp:spPr>
      <dsp:style>
        <a:lnRef idx="2">
          <a:scrgbClr r="0" g="0" b="0"/>
        </a:lnRef>
        <a:fillRef idx="0">
          <a:scrgbClr r="0" g="0" b="0"/>
        </a:fillRef>
        <a:effectRef idx="0">
          <a:scrgbClr r="0" g="0" b="0"/>
        </a:effectRef>
        <a:fontRef idx="minor"/>
      </dsp:style>
    </dsp:sp>
    <dsp:sp modelId="{8BF7F3B2-C7ED-48B0-A83D-B31954D017C4}">
      <dsp:nvSpPr>
        <dsp:cNvPr id="0" name=""/>
        <dsp:cNvSpPr/>
      </dsp:nvSpPr>
      <dsp:spPr>
        <a:xfrm>
          <a:off x="4130743" y="2623370"/>
          <a:ext cx="91440" cy="300310"/>
        </a:xfrm>
        <a:custGeom>
          <a:avLst/>
          <a:gdLst/>
          <a:ahLst/>
          <a:cxnLst/>
          <a:rect l="0" t="0" r="0" b="0"/>
          <a:pathLst>
            <a:path>
              <a:moveTo>
                <a:pt x="45720" y="0"/>
              </a:moveTo>
              <a:lnTo>
                <a:pt x="45720" y="3003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87F48C-29E4-4CD1-BA53-82D6CF5D79AF}">
      <dsp:nvSpPr>
        <dsp:cNvPr id="0" name=""/>
        <dsp:cNvSpPr/>
      </dsp:nvSpPr>
      <dsp:spPr>
        <a:xfrm>
          <a:off x="2446101" y="2623370"/>
          <a:ext cx="1730362" cy="300310"/>
        </a:xfrm>
        <a:custGeom>
          <a:avLst/>
          <a:gdLst/>
          <a:ahLst/>
          <a:cxnLst/>
          <a:rect l="0" t="0" r="0" b="0"/>
          <a:pathLst>
            <a:path>
              <a:moveTo>
                <a:pt x="1730362" y="0"/>
              </a:moveTo>
              <a:lnTo>
                <a:pt x="1730362" y="150155"/>
              </a:lnTo>
              <a:lnTo>
                <a:pt x="0" y="150155"/>
              </a:lnTo>
              <a:lnTo>
                <a:pt x="0" y="3003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846A70-33B4-428D-AEBF-F29B5F3294C2}">
      <dsp:nvSpPr>
        <dsp:cNvPr id="0" name=""/>
        <dsp:cNvSpPr/>
      </dsp:nvSpPr>
      <dsp:spPr>
        <a:xfrm>
          <a:off x="715739" y="2623370"/>
          <a:ext cx="3460724" cy="300310"/>
        </a:xfrm>
        <a:custGeom>
          <a:avLst/>
          <a:gdLst/>
          <a:ahLst/>
          <a:cxnLst/>
          <a:rect l="0" t="0" r="0" b="0"/>
          <a:pathLst>
            <a:path>
              <a:moveTo>
                <a:pt x="3460724" y="0"/>
              </a:moveTo>
              <a:lnTo>
                <a:pt x="3460724" y="150155"/>
              </a:lnTo>
              <a:lnTo>
                <a:pt x="0" y="150155"/>
              </a:lnTo>
              <a:lnTo>
                <a:pt x="0" y="300310"/>
              </a:lnTo>
            </a:path>
          </a:pathLst>
        </a:custGeom>
        <a:noFill/>
        <a:ln w="25400" cap="flat" cmpd="sng" algn="ctr">
          <a:solidFill>
            <a:srgbClr val="014976"/>
          </a:solidFill>
          <a:prstDash val="solid"/>
        </a:ln>
        <a:effectLst/>
      </dsp:spPr>
      <dsp:style>
        <a:lnRef idx="2">
          <a:scrgbClr r="0" g="0" b="0"/>
        </a:lnRef>
        <a:fillRef idx="0">
          <a:scrgbClr r="0" g="0" b="0"/>
        </a:fillRef>
        <a:effectRef idx="0">
          <a:scrgbClr r="0" g="0" b="0"/>
        </a:effectRef>
        <a:fontRef idx="minor"/>
      </dsp:style>
    </dsp:sp>
    <dsp:sp modelId="{BA7EA754-1184-45A7-B7E4-D4E9021D398D}">
      <dsp:nvSpPr>
        <dsp:cNvPr id="0" name=""/>
        <dsp:cNvSpPr/>
      </dsp:nvSpPr>
      <dsp:spPr>
        <a:xfrm>
          <a:off x="3374033" y="1642098"/>
          <a:ext cx="1604860" cy="981272"/>
        </a:xfrm>
        <a:prstGeom prst="rect">
          <a:avLst/>
        </a:prstGeom>
        <a:solidFill>
          <a:srgbClr val="01497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bg1"/>
              </a:solidFill>
              <a:cs typeface="mohammad bold art 1" pitchFamily="2" charset="-78"/>
            </a:rPr>
            <a:t>العقارات الأجنبية</a:t>
          </a:r>
        </a:p>
      </dsp:txBody>
      <dsp:txXfrm>
        <a:off x="3374033" y="1642098"/>
        <a:ext cx="1604860" cy="981272"/>
      </dsp:txXfrm>
    </dsp:sp>
    <dsp:sp modelId="{03831A35-3754-4339-9DA4-39578FDFB494}">
      <dsp:nvSpPr>
        <dsp:cNvPr id="0" name=""/>
        <dsp:cNvSpPr/>
      </dsp:nvSpPr>
      <dsp:spPr>
        <a:xfrm>
          <a:off x="713" y="2923681"/>
          <a:ext cx="1430051" cy="1169782"/>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tx2"/>
              </a:solidFill>
              <a:cs typeface="mohammad bold art 1" pitchFamily="2" charset="-78"/>
            </a:rPr>
            <a:t>يجب أن تتم عملية التقييم خلال شهرين من تاريخ البيانات المالية</a:t>
          </a:r>
        </a:p>
      </dsp:txBody>
      <dsp:txXfrm>
        <a:off x="713" y="2923681"/>
        <a:ext cx="1430051" cy="1169782"/>
      </dsp:txXfrm>
    </dsp:sp>
    <dsp:sp modelId="{E1854DF1-9933-400F-B276-C4C7CF078490}">
      <dsp:nvSpPr>
        <dsp:cNvPr id="0" name=""/>
        <dsp:cNvSpPr/>
      </dsp:nvSpPr>
      <dsp:spPr>
        <a:xfrm>
          <a:off x="1731076" y="2923681"/>
          <a:ext cx="1430051" cy="1169782"/>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tx2"/>
              </a:solidFill>
              <a:cs typeface="mohammad bold art 1" pitchFamily="2" charset="-78"/>
            </a:rPr>
            <a:t>عدم وجود تعارض مصالح</a:t>
          </a:r>
          <a:endParaRPr lang="en-US" sz="1400" kern="1200" dirty="0">
            <a:solidFill>
              <a:schemeClr val="tx2"/>
            </a:solidFill>
            <a:cs typeface="mohammad bold art 1" pitchFamily="2" charset="-78"/>
          </a:endParaRPr>
        </a:p>
      </dsp:txBody>
      <dsp:txXfrm>
        <a:off x="1731076" y="2923681"/>
        <a:ext cx="1430051" cy="1169782"/>
      </dsp:txXfrm>
    </dsp:sp>
    <dsp:sp modelId="{675203C0-C29F-4414-A28E-907FFFA223AE}">
      <dsp:nvSpPr>
        <dsp:cNvPr id="0" name=""/>
        <dsp:cNvSpPr/>
      </dsp:nvSpPr>
      <dsp:spPr>
        <a:xfrm>
          <a:off x="3461438" y="2923681"/>
          <a:ext cx="1430051" cy="1169782"/>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tx2"/>
              </a:solidFill>
              <a:cs typeface="mohammad bold art 1" pitchFamily="2" charset="-78"/>
            </a:rPr>
            <a:t>تقييم من جهة واحدة (مرخص لها في البلد الواقع فيه العقار محل التقييم)</a:t>
          </a:r>
        </a:p>
      </dsp:txBody>
      <dsp:txXfrm>
        <a:off x="3461438" y="2923681"/>
        <a:ext cx="1430051" cy="1169782"/>
      </dsp:txXfrm>
    </dsp:sp>
    <dsp:sp modelId="{47AF6D47-060B-4E24-8A2A-22E1528F9B7E}">
      <dsp:nvSpPr>
        <dsp:cNvPr id="0" name=""/>
        <dsp:cNvSpPr/>
      </dsp:nvSpPr>
      <dsp:spPr>
        <a:xfrm>
          <a:off x="5191800" y="2923681"/>
          <a:ext cx="1430051" cy="1169782"/>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tx2"/>
              </a:solidFill>
              <a:cs typeface="mohammad bold art 1" pitchFamily="2" charset="-78"/>
            </a:rPr>
            <a:t>يتم التقييم بصفة سنوية</a:t>
          </a:r>
          <a:endParaRPr lang="en-US" sz="1400" kern="1200" dirty="0">
            <a:solidFill>
              <a:schemeClr val="tx2"/>
            </a:solidFill>
            <a:cs typeface="mohammad bold art 1" pitchFamily="2" charset="-78"/>
          </a:endParaRPr>
        </a:p>
      </dsp:txBody>
      <dsp:txXfrm>
        <a:off x="5191800" y="2923681"/>
        <a:ext cx="1430051" cy="1169782"/>
      </dsp:txXfrm>
    </dsp:sp>
    <dsp:sp modelId="{386F92C8-088B-4591-B970-D1C67EE981CD}">
      <dsp:nvSpPr>
        <dsp:cNvPr id="0" name=""/>
        <dsp:cNvSpPr/>
      </dsp:nvSpPr>
      <dsp:spPr>
        <a:xfrm>
          <a:off x="6922162" y="2923681"/>
          <a:ext cx="1430051" cy="1169782"/>
        </a:xfrm>
        <a:prstGeom prst="rect">
          <a:avLst/>
        </a:prstGeom>
        <a:noFill/>
        <a:ln w="25400" cap="flat" cmpd="sng" algn="ctr">
          <a:solidFill>
            <a:srgbClr val="01497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solidFill>
                <a:schemeClr val="tx2"/>
              </a:solidFill>
              <a:cs typeface="mohammad bold art 1" pitchFamily="2" charset="-78"/>
            </a:rPr>
            <a:t>مراعاة المعايير المحاسبية عن الاعتراف بالأصل</a:t>
          </a:r>
          <a:endParaRPr lang="en-US" sz="1400" kern="1200" dirty="0">
            <a:solidFill>
              <a:schemeClr val="tx2"/>
            </a:solidFill>
            <a:cs typeface="mohammad bold art 1" pitchFamily="2" charset="-78"/>
          </a:endParaRPr>
        </a:p>
      </dsp:txBody>
      <dsp:txXfrm>
        <a:off x="6922162" y="2923681"/>
        <a:ext cx="1430051" cy="116978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412"/>
          </a:xfrm>
          <a:prstGeom prst="rect">
            <a:avLst/>
          </a:prstGeom>
        </p:spPr>
        <p:txBody>
          <a:bodyPr vert="horz" lIns="91285" tIns="45642" rIns="91285" bIns="45642" rtlCol="0"/>
          <a:lstStyle>
            <a:lvl1pPr algn="l">
              <a:defRPr sz="1200"/>
            </a:lvl1pPr>
          </a:lstStyle>
          <a:p>
            <a:endParaRPr lang="en-GB"/>
          </a:p>
        </p:txBody>
      </p:sp>
      <p:sp>
        <p:nvSpPr>
          <p:cNvPr id="3" name="Date Placeholder 2"/>
          <p:cNvSpPr>
            <a:spLocks noGrp="1"/>
          </p:cNvSpPr>
          <p:nvPr>
            <p:ph type="dt" idx="1"/>
          </p:nvPr>
        </p:nvSpPr>
        <p:spPr>
          <a:xfrm>
            <a:off x="3850443" y="0"/>
            <a:ext cx="2945660" cy="496412"/>
          </a:xfrm>
          <a:prstGeom prst="rect">
            <a:avLst/>
          </a:prstGeom>
        </p:spPr>
        <p:txBody>
          <a:bodyPr vert="horz" lIns="91285" tIns="45642" rIns="91285" bIns="45642" rtlCol="0"/>
          <a:lstStyle>
            <a:lvl1pPr algn="r">
              <a:defRPr sz="1200"/>
            </a:lvl1pPr>
          </a:lstStyle>
          <a:p>
            <a:fld id="{BBE773D9-08DD-45C3-B6EA-7EBBB2591AFA}" type="datetimeFigureOut">
              <a:rPr lang="en-GB" smtClean="0"/>
              <a:t>03/07/2019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85" tIns="45642" rIns="91285" bIns="45642"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285" tIns="45642" rIns="91285" bIns="4564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60" cy="496412"/>
          </a:xfrm>
          <a:prstGeom prst="rect">
            <a:avLst/>
          </a:prstGeom>
        </p:spPr>
        <p:txBody>
          <a:bodyPr vert="horz" lIns="91285" tIns="45642" rIns="91285" bIns="45642"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60" cy="496412"/>
          </a:xfrm>
          <a:prstGeom prst="rect">
            <a:avLst/>
          </a:prstGeom>
        </p:spPr>
        <p:txBody>
          <a:bodyPr vert="horz" lIns="91285" tIns="45642" rIns="91285" bIns="45642"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2981040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4067179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1814536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4186407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2692744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1189967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348764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3265275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3410798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1016166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03/07/2019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03/07/2019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03/07/2019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03/07/2019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ifsah.cma.gov.kw/"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cma.gov.kw/en/web/ifsah"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79160" y="1232756"/>
            <a:ext cx="6400800" cy="4392488"/>
          </a:xfrm>
        </p:spPr>
        <p:txBody>
          <a:bodyPr>
            <a:normAutofit lnSpcReduction="10000"/>
          </a:bodyPr>
          <a:lstStyle/>
          <a:p>
            <a:pPr rtl="1"/>
            <a:r>
              <a:rPr lang="ar-KW" sz="4400" dirty="0">
                <a:solidFill>
                  <a:srgbClr val="014976"/>
                </a:solidFill>
                <a:latin typeface="Calibri" panose="020F0502020204030204" pitchFamily="34" charset="0"/>
                <a:ea typeface="Times New Roman" panose="02020603050405020304" pitchFamily="18" charset="0"/>
                <a:cs typeface="mohammad bold art 1" pitchFamily="2" charset="-78"/>
              </a:rPr>
              <a:t>المتطلبات الرقابية الخاصة بالبيانات المالية للشركات المدرجة </a:t>
            </a:r>
            <a:endParaRPr lang="en-US" sz="4400" dirty="0" smtClean="0">
              <a:solidFill>
                <a:srgbClr val="014976"/>
              </a:solidFill>
              <a:latin typeface="Calibri" panose="020F0502020204030204" pitchFamily="34" charset="0"/>
              <a:ea typeface="Times New Roman" panose="02020603050405020304" pitchFamily="18" charset="0"/>
              <a:cs typeface="mohammad bold art 1" pitchFamily="2" charset="-78"/>
            </a:endParaRPr>
          </a:p>
          <a:p>
            <a:pPr rtl="1"/>
            <a:endParaRPr lang="en-US" sz="4400" b="1" dirty="0">
              <a:solidFill>
                <a:schemeClr val="tx2"/>
              </a:solidFill>
              <a:latin typeface="Calibri" panose="020F0502020204030204" pitchFamily="34" charset="0"/>
              <a:cs typeface="mohammad bold art 1" pitchFamily="2" charset="-78"/>
            </a:endParaRPr>
          </a:p>
          <a:p>
            <a:pPr rtl="1"/>
            <a:r>
              <a:rPr lang="en-US" sz="3600" b="1" dirty="0" smtClean="0">
                <a:solidFill>
                  <a:srgbClr val="AE852D"/>
                </a:solidFill>
                <a:latin typeface="Calibri" panose="020F0502020204030204" pitchFamily="34" charset="0"/>
                <a:cs typeface="mohammad bold art 1" pitchFamily="2" charset="-78"/>
              </a:rPr>
              <a:t> </a:t>
            </a:r>
            <a:r>
              <a:rPr lang="ar-KW" sz="3600" b="1" dirty="0" smtClean="0">
                <a:solidFill>
                  <a:srgbClr val="AE852D"/>
                </a:solidFill>
                <a:latin typeface="Calibri" panose="020F0502020204030204" pitchFamily="34" charset="0"/>
                <a:cs typeface="mohammad bold art 1" pitchFamily="2" charset="-78"/>
              </a:rPr>
              <a:t>إدارة الرقابة المكتبية </a:t>
            </a:r>
          </a:p>
          <a:p>
            <a:pPr rtl="1"/>
            <a:r>
              <a:rPr lang="ar-KW" sz="3600" b="1" dirty="0" smtClean="0">
                <a:solidFill>
                  <a:srgbClr val="AE852D"/>
                </a:solidFill>
                <a:latin typeface="Calibri" panose="020F0502020204030204" pitchFamily="34" charset="0"/>
                <a:cs typeface="mohammad bold art 1" pitchFamily="2" charset="-78"/>
              </a:rPr>
              <a:t>يوليو 2019</a:t>
            </a:r>
          </a:p>
          <a:p>
            <a:pPr rtl="1"/>
            <a:r>
              <a:rPr lang="ar-KW" sz="2000" b="1" dirty="0" smtClean="0">
                <a:solidFill>
                  <a:schemeClr val="tx2"/>
                </a:solidFill>
                <a:cs typeface="mohammad bold art 1" pitchFamily="2" charset="-78"/>
              </a:rPr>
              <a:t> </a:t>
            </a:r>
            <a:endParaRPr lang="en-US" sz="2000" b="1" dirty="0" smtClean="0">
              <a:solidFill>
                <a:schemeClr val="tx2"/>
              </a:solidFill>
              <a:cs typeface="mohammad bold art 1" pitchFamily="2" charset="-78"/>
            </a:endParaRPr>
          </a:p>
          <a:p>
            <a:pPr rtl="1"/>
            <a:endParaRPr lang="en-US" sz="2000" b="1" dirty="0">
              <a:solidFill>
                <a:schemeClr val="tx2"/>
              </a:solidFill>
              <a:cs typeface="mohammad bold art 1" pitchFamily="2" charset="-78"/>
            </a:endParaRPr>
          </a:p>
          <a:p>
            <a:pPr rtl="1"/>
            <a:endParaRPr lang="ar-KW" sz="2000" b="1" dirty="0" smtClean="0">
              <a:solidFill>
                <a:schemeClr val="tx2"/>
              </a:solidFill>
              <a:cs typeface="mohammad bold art 1" pitchFamily="2" charset="-78"/>
            </a:endParaRPr>
          </a:p>
        </p:txBody>
      </p:sp>
      <p:pic>
        <p:nvPicPr>
          <p:cNvPr id="4" name="Picture 3"/>
          <p:cNvPicPr>
            <a:picLocks noChangeAspect="1"/>
          </p:cNvPicPr>
          <p:nvPr/>
        </p:nvPicPr>
        <p:blipFill>
          <a:blip r:embed="rId2"/>
          <a:stretch>
            <a:fillRect/>
          </a:stretch>
        </p:blipFill>
        <p:spPr>
          <a:xfrm>
            <a:off x="0" y="1"/>
            <a:ext cx="1952128" cy="6857999"/>
          </a:xfrm>
          <a:prstGeom prst="rect">
            <a:avLst/>
          </a:prstGeom>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3" name="Content Placeholder 2"/>
          <p:cNvSpPr>
            <a:spLocks noGrp="1"/>
          </p:cNvSpPr>
          <p:nvPr>
            <p:ph idx="1"/>
          </p:nvPr>
        </p:nvSpPr>
        <p:spPr>
          <a:xfrm>
            <a:off x="457200" y="1546169"/>
            <a:ext cx="8115300" cy="865591"/>
          </a:xfrm>
        </p:spPr>
        <p:txBody>
          <a:bodyPr>
            <a:normAutofit/>
          </a:bodyPr>
          <a:lstStyle/>
          <a:p>
            <a:pPr marL="0" indent="0" algn="just" rtl="1">
              <a:buNone/>
            </a:pPr>
            <a:r>
              <a:rPr lang="ar-KW" sz="1800" dirty="0" smtClean="0">
                <a:solidFill>
                  <a:srgbClr val="014976"/>
                </a:solidFill>
                <a:cs typeface="mohammad bold art 1" pitchFamily="2" charset="-78"/>
              </a:rPr>
              <a:t>1- المادة (1-1) </a:t>
            </a:r>
            <a:r>
              <a:rPr lang="ar-KW" sz="1800" dirty="0">
                <a:solidFill>
                  <a:srgbClr val="014976"/>
                </a:solidFill>
                <a:cs typeface="mohammad bold art 1" pitchFamily="2" charset="-78"/>
              </a:rPr>
              <a:t>من </a:t>
            </a:r>
            <a:r>
              <a:rPr lang="ar-KW" sz="1800" dirty="0" smtClean="0">
                <a:solidFill>
                  <a:srgbClr val="014976"/>
                </a:solidFill>
                <a:cs typeface="mohammad bold art 1" pitchFamily="2" charset="-78"/>
              </a:rPr>
              <a:t>الكتاب الثالث إنفاذ القانون. </a:t>
            </a:r>
            <a:r>
              <a:rPr lang="ar-KW" sz="2000" b="1" dirty="0">
                <a:solidFill>
                  <a:srgbClr val="014976"/>
                </a:solidFill>
              </a:rPr>
              <a:t> </a:t>
            </a:r>
            <a:endParaRPr lang="ar-KW" sz="1800" dirty="0" smtClean="0">
              <a:solidFill>
                <a:srgbClr val="014976"/>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6154214"/>
            <a:ext cx="7994848" cy="68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21" name="Rounded Rectangle 20"/>
          <p:cNvSpPr/>
          <p:nvPr/>
        </p:nvSpPr>
        <p:spPr>
          <a:xfrm>
            <a:off x="539552" y="2726889"/>
            <a:ext cx="8188560" cy="1947956"/>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KW" sz="2200" dirty="0">
                <a:solidFill>
                  <a:srgbClr val="014976"/>
                </a:solidFill>
                <a:cs typeface="mohammad bold art 1" pitchFamily="2" charset="-78"/>
              </a:rPr>
              <a:t>للهيئة – في إطار تحقيق أهدافها- أن تطلب من أي شخص معلومات ومستندات تتعلق بأنشطة الأوراق المالية أو التعامل في الأوراق المالية، وكذلك الجهات الرقابية والحكومية، وذلك خلال فترة زمنية محددة من قبلها. </a:t>
            </a:r>
            <a:endParaRPr lang="en-US" sz="2200" dirty="0">
              <a:solidFill>
                <a:srgbClr val="014976"/>
              </a:solidFill>
              <a:cs typeface="mohammad bold art 1" pitchFamily="2" charset="-78"/>
            </a:endParaRPr>
          </a:p>
        </p:txBody>
      </p:sp>
    </p:spTree>
    <p:extLst>
      <p:ext uri="{BB962C8B-B14F-4D97-AF65-F5344CB8AC3E}">
        <p14:creationId xmlns:p14="http://schemas.microsoft.com/office/powerpoint/2010/main" val="3885094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9912" y="88040"/>
            <a:ext cx="5876925" cy="1143000"/>
          </a:xfrm>
        </p:spPr>
        <p:txBody>
          <a:bodyPr>
            <a:normAutofit fontScale="90000"/>
          </a:bodyPr>
          <a:lstStyle/>
          <a:p>
            <a:pPr rtl="1"/>
            <a:r>
              <a:rPr lang="ar-KW" sz="2700" dirty="0" smtClean="0">
                <a:solidFill>
                  <a:schemeClr val="tx2"/>
                </a:solidFill>
                <a:cs typeface="mohammad bold art 1" pitchFamily="2" charset="-78"/>
              </a:rPr>
              <a:t>نظام الإفصاح الإلكتروني باستخدام لغة الـ </a:t>
            </a:r>
            <a:r>
              <a:rPr lang="en-US" sz="2700" dirty="0" smtClean="0">
                <a:solidFill>
                  <a:schemeClr val="tx2"/>
                </a:solidFill>
                <a:cs typeface="mohammad bold art 1" pitchFamily="2" charset="-78"/>
              </a:rPr>
              <a:t>XBRL</a:t>
            </a:r>
            <a:r>
              <a:rPr lang="ar-KW" sz="2700" dirty="0" smtClean="0">
                <a:solidFill>
                  <a:schemeClr val="tx2"/>
                </a:solidFill>
                <a:cs typeface="mohammad bold art 1" pitchFamily="2" charset="-78"/>
              </a:rPr>
              <a:t/>
            </a:r>
            <a:br>
              <a:rPr lang="ar-KW" sz="2700" dirty="0" smtClean="0">
                <a:solidFill>
                  <a:schemeClr val="tx2"/>
                </a:solidFill>
                <a:cs typeface="mohammad bold art 1" pitchFamily="2" charset="-78"/>
              </a:rPr>
            </a:br>
            <a:r>
              <a:rPr lang="ar-KW" sz="2700" dirty="0" smtClean="0">
                <a:solidFill>
                  <a:schemeClr val="tx2"/>
                </a:solidFill>
                <a:cs typeface="mohammad bold art 1" pitchFamily="2" charset="-78"/>
              </a:rPr>
              <a:t>نظام إفصاح </a:t>
            </a:r>
            <a:r>
              <a:rPr lang="en-US" sz="2700" dirty="0" err="1" smtClean="0">
                <a:solidFill>
                  <a:schemeClr val="tx2"/>
                </a:solidFill>
                <a:cs typeface="mohammad bold art 1" pitchFamily="2" charset="-78"/>
              </a:rPr>
              <a:t>iFsah</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3400" y="4957547"/>
            <a:ext cx="2485277" cy="1196615"/>
          </a:xfrm>
          <a:prstGeom prst="rect">
            <a:avLst/>
          </a:prstGeom>
        </p:spPr>
      </p:pic>
      <p:sp>
        <p:nvSpPr>
          <p:cNvPr id="3" name="Rectangle 2"/>
          <p:cNvSpPr/>
          <p:nvPr/>
        </p:nvSpPr>
        <p:spPr>
          <a:xfrm>
            <a:off x="509240" y="1479409"/>
            <a:ext cx="8363272" cy="4801314"/>
          </a:xfrm>
          <a:prstGeom prst="rect">
            <a:avLst/>
          </a:prstGeom>
        </p:spPr>
        <p:txBody>
          <a:bodyPr wrap="square">
            <a:spAutoFit/>
          </a:bodyPr>
          <a:lstStyle/>
          <a:p>
            <a:pPr algn="just" rtl="1"/>
            <a:r>
              <a:rPr lang="ar-KW" dirty="0" smtClean="0">
                <a:solidFill>
                  <a:srgbClr val="014976"/>
                </a:solidFill>
                <a:cs typeface="mohammad bold art 1" pitchFamily="2" charset="-78"/>
              </a:rPr>
              <a:t>يستوجب خلال هذه الفترة (المرحلة التأهيلية للنظام) قيام كافة الجهات بتقديم بياناتها المالية والتقارير الخاصة بها من خلال بوابة </a:t>
            </a:r>
            <a:r>
              <a:rPr lang="ar-KW" dirty="0">
                <a:solidFill>
                  <a:srgbClr val="014976"/>
                </a:solidFill>
                <a:cs typeface="mohammad bold art 1" pitchFamily="2" charset="-78"/>
              </a:rPr>
              <a:t>البيانات </a:t>
            </a:r>
            <a:r>
              <a:rPr lang="ar-KW" dirty="0" smtClean="0">
                <a:solidFill>
                  <a:srgbClr val="014976"/>
                </a:solidFill>
                <a:cs typeface="mohammad bold art 1" pitchFamily="2" charset="-78"/>
              </a:rPr>
              <a:t>المالية، وذلك على النحو التالي:</a:t>
            </a:r>
            <a:endParaRPr lang="ar-KW" dirty="0">
              <a:solidFill>
                <a:srgbClr val="014976"/>
              </a:solidFill>
              <a:cs typeface="mohammad bold art 1" pitchFamily="2" charset="-78"/>
            </a:endParaRPr>
          </a:p>
          <a:p>
            <a:pPr algn="just" rtl="1"/>
            <a:endParaRPr lang="ar-KW" dirty="0">
              <a:solidFill>
                <a:srgbClr val="014976"/>
              </a:solidFill>
              <a:cs typeface="mohammad bold art 1" pitchFamily="2" charset="-78"/>
            </a:endParaRPr>
          </a:p>
          <a:p>
            <a:pPr marL="285750" indent="-285750" algn="just" rtl="1">
              <a:buFont typeface="Arial" panose="020B0604020202020204" pitchFamily="34" charset="0"/>
              <a:buChar char="•"/>
            </a:pPr>
            <a:r>
              <a:rPr lang="ar-KW" dirty="0">
                <a:solidFill>
                  <a:srgbClr val="014976"/>
                </a:solidFill>
                <a:cs typeface="mohammad bold art 1" pitchFamily="2" charset="-78"/>
              </a:rPr>
              <a:t>البيانات المالية السنوية والربع سنوية ابتداء من الفترة المالية المنتهية في 31 ديسمبر 2018 وما بعدها.</a:t>
            </a:r>
          </a:p>
          <a:p>
            <a:pPr marL="285750" indent="-285750" algn="just" rtl="1">
              <a:buFont typeface="Arial" panose="020B0604020202020204" pitchFamily="34" charset="0"/>
              <a:buChar char="•"/>
            </a:pPr>
            <a:endParaRPr lang="ar-KW" dirty="0">
              <a:solidFill>
                <a:srgbClr val="014976"/>
              </a:solidFill>
              <a:cs typeface="mohammad bold art 1" pitchFamily="2" charset="-78"/>
            </a:endParaRPr>
          </a:p>
          <a:p>
            <a:pPr algn="just" rtl="1"/>
            <a:r>
              <a:rPr lang="ar-KW" dirty="0" smtClean="0">
                <a:solidFill>
                  <a:srgbClr val="014976"/>
                </a:solidFill>
                <a:cs typeface="mohammad bold art 1" pitchFamily="2" charset="-78"/>
              </a:rPr>
              <a:t>هذا </a:t>
            </a:r>
            <a:r>
              <a:rPr lang="ar-KW" dirty="0" smtClean="0">
                <a:solidFill>
                  <a:srgbClr val="014976"/>
                </a:solidFill>
                <a:cs typeface="mohammad bold art 1" pitchFamily="2" charset="-78"/>
              </a:rPr>
              <a:t>ويستوجب الاستمرار في تقديم </a:t>
            </a:r>
            <a:r>
              <a:rPr lang="ar-KW" dirty="0">
                <a:solidFill>
                  <a:srgbClr val="014976"/>
                </a:solidFill>
                <a:cs typeface="mohammad bold art 1" pitchFamily="2" charset="-78"/>
              </a:rPr>
              <a:t>الإفصاحات والتقارير ذاتها وفقاً للطرق التقليدية المعمول بها قبل تطبيق هذا </a:t>
            </a:r>
            <a:r>
              <a:rPr lang="ar-KW" dirty="0" smtClean="0">
                <a:solidFill>
                  <a:srgbClr val="014976"/>
                </a:solidFill>
                <a:cs typeface="mohammad bold art 1" pitchFamily="2" charset="-78"/>
              </a:rPr>
              <a:t>النظام.</a:t>
            </a:r>
          </a:p>
          <a:p>
            <a:pPr algn="just" rtl="1"/>
            <a:endParaRPr lang="ar-KW" dirty="0">
              <a:solidFill>
                <a:srgbClr val="014976"/>
              </a:solidFill>
              <a:cs typeface="mohammad bold art 1" pitchFamily="2" charset="-78"/>
            </a:endParaRPr>
          </a:p>
          <a:p>
            <a:pPr algn="just" rtl="1"/>
            <a:r>
              <a:rPr lang="ar-KW" dirty="0" smtClean="0">
                <a:solidFill>
                  <a:srgbClr val="014976"/>
                </a:solidFill>
                <a:cs typeface="mohammad bold art 1" pitchFamily="2" charset="-78"/>
              </a:rPr>
              <a:t>للمزيد من المعلومات،  يرجى زيارة موقع النظام التوعوي من خلال </a:t>
            </a:r>
          </a:p>
          <a:p>
            <a:pPr algn="just" rtl="1"/>
            <a:r>
              <a:rPr lang="ar-KW" dirty="0" smtClean="0">
                <a:solidFill>
                  <a:srgbClr val="014976"/>
                </a:solidFill>
                <a:cs typeface="mohammad bold art 1" pitchFamily="2" charset="-78"/>
              </a:rPr>
              <a:t>الرابط التالي:</a:t>
            </a:r>
          </a:p>
          <a:p>
            <a:pPr algn="just" rtl="1"/>
            <a:r>
              <a:rPr lang="en-US" dirty="0" smtClean="0">
                <a:hlinkClick r:id="rId6"/>
              </a:rPr>
              <a:t>https</a:t>
            </a:r>
            <a:r>
              <a:rPr lang="en-US">
                <a:hlinkClick r:id="rId6"/>
              </a:rPr>
              <a:t>://</a:t>
            </a:r>
            <a:r>
              <a:rPr lang="en-US" smtClean="0">
                <a:hlinkClick r:id="rId6"/>
              </a:rPr>
              <a:t>www.cma.gov.kw/en/web/ifsah</a:t>
            </a:r>
            <a:endParaRPr lang="en-US" smtClean="0"/>
          </a:p>
          <a:p>
            <a:pPr algn="just" rtl="1"/>
            <a:endParaRPr lang="ar-KW" dirty="0" smtClean="0"/>
          </a:p>
          <a:p>
            <a:pPr algn="just" rtl="1"/>
            <a:r>
              <a:rPr lang="ar-KW" dirty="0" smtClean="0">
                <a:solidFill>
                  <a:srgbClr val="014976"/>
                </a:solidFill>
                <a:cs typeface="mohammad bold art 1" pitchFamily="2" charset="-78"/>
              </a:rPr>
              <a:t>موقع النظام:</a:t>
            </a:r>
            <a:endParaRPr lang="en-US" dirty="0" smtClean="0">
              <a:solidFill>
                <a:srgbClr val="014976"/>
              </a:solidFill>
              <a:cs typeface="mohammad bold art 1" pitchFamily="2" charset="-78"/>
            </a:endParaRPr>
          </a:p>
          <a:p>
            <a:pPr algn="just" rtl="1"/>
            <a:r>
              <a:rPr lang="en-US" dirty="0">
                <a:hlinkClick r:id="rId7"/>
              </a:rPr>
              <a:t>https</a:t>
            </a:r>
            <a:r>
              <a:rPr lang="en-US" dirty="0" smtClean="0">
                <a:hlinkClick r:id="rId7"/>
              </a:rPr>
              <a:t>://www.ifsah.cma.gov.kw</a:t>
            </a:r>
            <a:endParaRPr lang="en-US" dirty="0" smtClean="0"/>
          </a:p>
          <a:p>
            <a:pPr algn="just" rtl="1"/>
            <a:endParaRPr lang="ar-KW" dirty="0"/>
          </a:p>
          <a:p>
            <a:pPr algn="just" rtl="1"/>
            <a:endParaRPr lang="ar-KW" dirty="0">
              <a:solidFill>
                <a:srgbClr val="014976"/>
              </a:solidFill>
              <a:cs typeface="mohammad bold art 1" pitchFamily="2" charset="-78"/>
            </a:endParaRPr>
          </a:p>
        </p:txBody>
      </p:sp>
    </p:spTree>
    <p:extLst>
      <p:ext uri="{BB962C8B-B14F-4D97-AF65-F5344CB8AC3E}">
        <p14:creationId xmlns:p14="http://schemas.microsoft.com/office/powerpoint/2010/main" val="1573596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4" name="Picture 3"/>
          <p:cNvPicPr>
            <a:picLocks noChangeAspect="1"/>
          </p:cNvPicPr>
          <p:nvPr/>
        </p:nvPicPr>
        <p:blipFill>
          <a:blip r:embed="rId2"/>
          <a:stretch>
            <a:fillRect/>
          </a:stretch>
        </p:blipFill>
        <p:spPr>
          <a:xfrm>
            <a:off x="0" y="1"/>
            <a:ext cx="1952128" cy="6857999"/>
          </a:xfrm>
          <a:prstGeom prst="rect">
            <a:avLst/>
          </a:prstGeom>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000" dirty="0" smtClean="0">
                <a:solidFill>
                  <a:schemeClr val="tx2"/>
                </a:solidFill>
                <a:cs typeface="mohammad bold art 1" pitchFamily="2" charset="-78"/>
              </a:rPr>
              <a:t>مقدمة</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19100" y="1440393"/>
            <a:ext cx="8229600" cy="4745375"/>
          </a:xfrm>
        </p:spPr>
        <p:txBody>
          <a:bodyPr>
            <a:normAutofit/>
          </a:bodyPr>
          <a:lstStyle/>
          <a:p>
            <a:pPr marL="0" indent="0" algn="r" rtl="1">
              <a:buNone/>
            </a:pPr>
            <a:endParaRPr lang="ar-KW" sz="2800" dirty="0">
              <a:latin typeface="+mj-lt"/>
              <a:ea typeface="+mj-ea"/>
              <a:cs typeface="mohammad bold art 1" pitchFamily="2" charset="-78"/>
            </a:endParaRPr>
          </a:p>
          <a:p>
            <a:pPr marL="0" indent="0" algn="r" rtl="1">
              <a:buNone/>
            </a:pPr>
            <a:r>
              <a:rPr lang="ar-SA" sz="2800" dirty="0" smtClean="0">
                <a:cs typeface="mohammad bold art 1" pitchFamily="2" charset="-78"/>
              </a:rPr>
              <a:t/>
            </a:r>
            <a:br>
              <a:rPr lang="ar-SA" sz="2800" dirty="0" smtClean="0">
                <a:cs typeface="mohammad bold art 1" pitchFamily="2" charset="-78"/>
              </a:rPr>
            </a:b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9" name="Rounded Rectangle 8"/>
          <p:cNvSpPr/>
          <p:nvPr/>
        </p:nvSpPr>
        <p:spPr>
          <a:xfrm>
            <a:off x="7193371" y="1879593"/>
            <a:ext cx="1119447" cy="532167"/>
          </a:xfrm>
          <a:prstGeom prst="roundRect">
            <a:avLst/>
          </a:prstGeom>
          <a:noFill/>
          <a:ln w="25400" cap="flat" cmpd="sng" algn="ctr">
            <a:solidFill>
              <a:srgbClr val="AE852D"/>
            </a:solidFill>
            <a:prstDash val="solid"/>
          </a:ln>
          <a:effectLst/>
        </p:spPr>
        <p:txBody>
          <a:bodyPr rtlCol="0" anchor="ctr"/>
          <a:lstStyle/>
          <a:p>
            <a:pPr algn="r" rtl="1"/>
            <a:endParaRPr lang="ar-KW" sz="2400" dirty="0">
              <a:solidFill>
                <a:srgbClr val="AE852D"/>
              </a:solidFill>
              <a:cs typeface="mohammad bold art 1" pitchFamily="2" charset="-78"/>
            </a:endParaRPr>
          </a:p>
        </p:txBody>
      </p:sp>
      <p:sp>
        <p:nvSpPr>
          <p:cNvPr id="11" name="Rounded Rectangle 10"/>
          <p:cNvSpPr/>
          <p:nvPr/>
        </p:nvSpPr>
        <p:spPr>
          <a:xfrm>
            <a:off x="554391" y="2600681"/>
            <a:ext cx="7758427" cy="3344127"/>
          </a:xfrm>
          <a:prstGeom prst="roundRect">
            <a:avLst/>
          </a:prstGeom>
          <a:noFill/>
          <a:ln w="25400" cap="flat" cmpd="sng" algn="ctr">
            <a:solidFill>
              <a:srgbClr val="014976"/>
            </a:solidFill>
            <a:prstDash val="solid"/>
          </a:ln>
          <a:effectLst/>
        </p:spPr>
        <p:txBody>
          <a:bodyPr rtlCol="0" anchor="ctr"/>
          <a:lstStyle/>
          <a:p>
            <a:pPr algn="just" rtl="1">
              <a:lnSpc>
                <a:spcPct val="125000"/>
              </a:lnSpc>
            </a:pPr>
            <a:r>
              <a:rPr lang="ar-KW" sz="2100" dirty="0">
                <a:solidFill>
                  <a:srgbClr val="014976"/>
                </a:solidFill>
                <a:cs typeface="mohammad bold art 1" pitchFamily="2" charset="-78"/>
              </a:rPr>
              <a:t>ي</a:t>
            </a:r>
            <a:r>
              <a:rPr lang="ar-KW" sz="2100" dirty="0" smtClean="0">
                <a:solidFill>
                  <a:srgbClr val="014976"/>
                </a:solidFill>
                <a:cs typeface="mohammad bold art 1" pitchFamily="2" charset="-78"/>
              </a:rPr>
              <a:t>ستعرض </a:t>
            </a:r>
            <a:r>
              <a:rPr lang="ar-KW" sz="2100" dirty="0" smtClean="0">
                <a:solidFill>
                  <a:srgbClr val="014976"/>
                </a:solidFill>
                <a:cs typeface="mohammad bold art 1" pitchFamily="2" charset="-78"/>
              </a:rPr>
              <a:t>هذا </a:t>
            </a:r>
            <a:r>
              <a:rPr lang="ar-KW" sz="2100" dirty="0" smtClean="0">
                <a:solidFill>
                  <a:srgbClr val="014976"/>
                </a:solidFill>
                <a:cs typeface="mohammad bold art 1" pitchFamily="2" charset="-78"/>
              </a:rPr>
              <a:t>العرض </a:t>
            </a:r>
            <a:r>
              <a:rPr lang="ar-KW" sz="2100" dirty="0" smtClean="0">
                <a:solidFill>
                  <a:srgbClr val="014976"/>
                </a:solidFill>
                <a:cs typeface="mohammad bold art 1" pitchFamily="2" charset="-78"/>
              </a:rPr>
              <a:t>المرئي ملخص للمتطلبات </a:t>
            </a:r>
            <a:r>
              <a:rPr lang="ar-KW" sz="2100" dirty="0" smtClean="0">
                <a:solidFill>
                  <a:srgbClr val="014976"/>
                </a:solidFill>
                <a:cs typeface="mohammad bold art 1" pitchFamily="2" charset="-78"/>
              </a:rPr>
              <a:t>الرقابية </a:t>
            </a:r>
            <a:r>
              <a:rPr lang="ar-KW" sz="2100" dirty="0" smtClean="0">
                <a:solidFill>
                  <a:srgbClr val="014976"/>
                </a:solidFill>
                <a:cs typeface="mohammad bold art 1" pitchFamily="2" charset="-78"/>
              </a:rPr>
              <a:t>الخاصة بأعمال </a:t>
            </a:r>
            <a:r>
              <a:rPr lang="ar-KW" sz="2100" dirty="0">
                <a:solidFill>
                  <a:srgbClr val="014976"/>
                </a:solidFill>
                <a:cs typeface="mohammad bold art 1" pitchFamily="2" charset="-78"/>
              </a:rPr>
              <a:t>إدارة الرقابة </a:t>
            </a:r>
            <a:r>
              <a:rPr lang="ar-KW" sz="2100" dirty="0" smtClean="0">
                <a:solidFill>
                  <a:srgbClr val="014976"/>
                </a:solidFill>
                <a:cs typeface="mohammad bold art 1" pitchFamily="2" charset="-78"/>
              </a:rPr>
              <a:t>المكتبية</a:t>
            </a:r>
            <a:r>
              <a:rPr lang="ar-KW" sz="2100" dirty="0">
                <a:solidFill>
                  <a:srgbClr val="014976"/>
                </a:solidFill>
                <a:cs typeface="mohammad bold art 1" pitchFamily="2" charset="-78"/>
              </a:rPr>
              <a:t> </a:t>
            </a:r>
            <a:r>
              <a:rPr lang="ar-KW" sz="2100" dirty="0" smtClean="0">
                <a:solidFill>
                  <a:srgbClr val="014976"/>
                </a:solidFill>
                <a:cs typeface="mohammad bold art 1" pitchFamily="2" charset="-78"/>
              </a:rPr>
              <a:t>على البيانات </a:t>
            </a:r>
            <a:r>
              <a:rPr lang="ar-KW" sz="2100" dirty="0">
                <a:solidFill>
                  <a:srgbClr val="014976"/>
                </a:solidFill>
                <a:cs typeface="mohammad bold art 1" pitchFamily="2" charset="-78"/>
              </a:rPr>
              <a:t>المالية للشركات </a:t>
            </a:r>
            <a:r>
              <a:rPr lang="ar-KW" sz="2100" dirty="0" smtClean="0">
                <a:solidFill>
                  <a:srgbClr val="014976"/>
                </a:solidFill>
                <a:cs typeface="mohammad bold art 1" pitchFamily="2" charset="-78"/>
              </a:rPr>
              <a:t>المدرجة (غير المرخص لها).</a:t>
            </a:r>
          </a:p>
          <a:p>
            <a:pPr algn="just" rtl="1">
              <a:lnSpc>
                <a:spcPct val="125000"/>
              </a:lnSpc>
            </a:pPr>
            <a:r>
              <a:rPr lang="ar-KW" sz="2100" dirty="0" smtClean="0">
                <a:solidFill>
                  <a:srgbClr val="014976"/>
                </a:solidFill>
                <a:cs typeface="mohammad bold art 1" pitchFamily="2" charset="-78"/>
              </a:rPr>
              <a:t>كما نسترعي انتباه كافة المتعاملين بضرورة الالتزام بباقي المتطلبات الرقابية واجبة التطبيق الواردة في القانون رقــم (7) لسنة 2010 بشأن إنشاء هيئة أسواق المال وتنظيم نشاط الأوراق المالية واللائحة التنفيذية وتعديلاتهما وكافة القرارات والتعليمات الصادرة من الهيئة.</a:t>
            </a:r>
            <a:endParaRPr lang="ar-KW" sz="2100" dirty="0">
              <a:solidFill>
                <a:srgbClr val="014976"/>
              </a:solidFill>
              <a:cs typeface="mohammad bold art 1" pitchFamily="2" charset="-78"/>
            </a:endParaRPr>
          </a:p>
        </p:txBody>
      </p:sp>
      <p:sp>
        <p:nvSpPr>
          <p:cNvPr id="5" name="TextBox 4"/>
          <p:cNvSpPr txBox="1"/>
          <p:nvPr/>
        </p:nvSpPr>
        <p:spPr>
          <a:xfrm>
            <a:off x="5781056" y="1947615"/>
            <a:ext cx="2279954" cy="923330"/>
          </a:xfrm>
          <a:prstGeom prst="rect">
            <a:avLst/>
          </a:prstGeom>
          <a:noFill/>
        </p:spPr>
        <p:txBody>
          <a:bodyPr wrap="square" rtlCol="0">
            <a:spAutoFit/>
          </a:bodyPr>
          <a:lstStyle/>
          <a:p>
            <a:pPr algn="justLow" rtl="1"/>
            <a:r>
              <a:rPr lang="ar-KW" dirty="0" smtClean="0">
                <a:solidFill>
                  <a:srgbClr val="014976"/>
                </a:solidFill>
                <a:cs typeface="mohammad bold art 1" pitchFamily="2" charset="-78"/>
              </a:rPr>
              <a:t>تنويه</a:t>
            </a:r>
          </a:p>
          <a:p>
            <a:pPr algn="justLow" rtl="1"/>
            <a:endParaRPr lang="ar-KW" dirty="0" smtClean="0"/>
          </a:p>
          <a:p>
            <a:endParaRPr lang="en-US" dirty="0"/>
          </a:p>
        </p:txBody>
      </p:sp>
    </p:spTree>
    <p:extLst>
      <p:ext uri="{BB962C8B-B14F-4D97-AF65-F5344CB8AC3E}">
        <p14:creationId xmlns:p14="http://schemas.microsoft.com/office/powerpoint/2010/main" val="187206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000" dirty="0" smtClean="0">
                <a:solidFill>
                  <a:schemeClr val="tx2"/>
                </a:solidFill>
                <a:cs typeface="mohammad bold art 1" pitchFamily="2" charset="-78"/>
              </a:rPr>
              <a:t>مقدمة</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19100" y="1440393"/>
            <a:ext cx="8229600" cy="4745375"/>
          </a:xfrm>
        </p:spPr>
        <p:txBody>
          <a:bodyPr>
            <a:normAutofit/>
          </a:bodyPr>
          <a:lstStyle/>
          <a:p>
            <a:pPr marL="0" indent="0" algn="r" rtl="1">
              <a:buNone/>
            </a:pPr>
            <a:endParaRPr lang="ar-KW" sz="2800" dirty="0">
              <a:latin typeface="+mj-lt"/>
              <a:ea typeface="+mj-ea"/>
              <a:cs typeface="mohammad bold art 1" pitchFamily="2" charset="-78"/>
            </a:endParaRPr>
          </a:p>
          <a:p>
            <a:pPr marL="0" indent="0" algn="r" rtl="1">
              <a:buNone/>
            </a:pPr>
            <a:r>
              <a:rPr lang="ar-SA" sz="2800" dirty="0">
                <a:cs typeface="mohammad bold art 1" pitchFamily="2" charset="-78"/>
              </a:rPr>
              <a:t/>
            </a:r>
            <a:br>
              <a:rPr lang="ar-SA" sz="2800" dirty="0">
                <a:cs typeface="mohammad bold art 1" pitchFamily="2" charset="-78"/>
              </a:rPr>
            </a:b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9" name="Rounded Rectangle 8"/>
          <p:cNvSpPr/>
          <p:nvPr/>
        </p:nvSpPr>
        <p:spPr>
          <a:xfrm>
            <a:off x="5227442" y="2176753"/>
            <a:ext cx="3128301" cy="1017721"/>
          </a:xfrm>
          <a:prstGeom prst="roundRect">
            <a:avLst/>
          </a:prstGeom>
          <a:noFill/>
          <a:ln w="25400" cap="flat" cmpd="sng" algn="ctr">
            <a:solidFill>
              <a:srgbClr val="AE852D"/>
            </a:solidFill>
            <a:prstDash val="solid"/>
          </a:ln>
          <a:effectLst/>
        </p:spPr>
        <p:txBody>
          <a:bodyPr rtlCol="0" anchor="ctr"/>
          <a:lstStyle/>
          <a:p>
            <a:pPr algn="r" rtl="1"/>
            <a:endParaRPr lang="ar-KW" sz="2400" dirty="0">
              <a:solidFill>
                <a:srgbClr val="AE852D"/>
              </a:solidFill>
              <a:cs typeface="mohammad bold art 1" pitchFamily="2" charset="-78"/>
            </a:endParaRPr>
          </a:p>
        </p:txBody>
      </p:sp>
      <p:sp>
        <p:nvSpPr>
          <p:cNvPr id="11" name="Rounded Rectangle 10"/>
          <p:cNvSpPr/>
          <p:nvPr/>
        </p:nvSpPr>
        <p:spPr>
          <a:xfrm>
            <a:off x="712056" y="3458576"/>
            <a:ext cx="7643687" cy="1265715"/>
          </a:xfrm>
          <a:prstGeom prst="roundRect">
            <a:avLst/>
          </a:prstGeom>
          <a:noFill/>
          <a:ln w="25400" cap="flat" cmpd="sng" algn="ctr">
            <a:solidFill>
              <a:srgbClr val="014976"/>
            </a:solidFill>
            <a:prstDash val="solid"/>
          </a:ln>
          <a:effectLst/>
        </p:spPr>
        <p:txBody>
          <a:bodyPr rtlCol="0" anchor="ctr"/>
          <a:lstStyle/>
          <a:p>
            <a:pPr algn="r" rtl="1">
              <a:lnSpc>
                <a:spcPct val="125000"/>
              </a:lnSpc>
            </a:pPr>
            <a:r>
              <a:rPr lang="ar-KW" sz="2200" dirty="0" smtClean="0">
                <a:solidFill>
                  <a:srgbClr val="014976"/>
                </a:solidFill>
                <a:cs typeface="mohammad bold art 1" pitchFamily="2" charset="-78"/>
              </a:rPr>
              <a:t>تنفيذ أعمال </a:t>
            </a:r>
            <a:r>
              <a:rPr lang="ar-KW" sz="2200" dirty="0">
                <a:solidFill>
                  <a:srgbClr val="014976"/>
                </a:solidFill>
                <a:cs typeface="mohammad bold art 1" pitchFamily="2" charset="-78"/>
              </a:rPr>
              <a:t>الرقابة المكتبية على الشركات المدرجة في بورصة الكويت للأوراق المالية في مجال جودة الإفصاحات المالية وسلامة عرض وإعداد البيانات المالية</a:t>
            </a:r>
          </a:p>
        </p:txBody>
      </p:sp>
      <p:sp>
        <p:nvSpPr>
          <p:cNvPr id="5" name="TextBox 4"/>
          <p:cNvSpPr txBox="1"/>
          <p:nvPr/>
        </p:nvSpPr>
        <p:spPr>
          <a:xfrm>
            <a:off x="5748336" y="2325893"/>
            <a:ext cx="2279954" cy="923330"/>
          </a:xfrm>
          <a:prstGeom prst="rect">
            <a:avLst/>
          </a:prstGeom>
          <a:noFill/>
        </p:spPr>
        <p:txBody>
          <a:bodyPr wrap="square" rtlCol="0">
            <a:spAutoFit/>
          </a:bodyPr>
          <a:lstStyle/>
          <a:p>
            <a:pPr algn="justLow" rtl="1"/>
            <a:r>
              <a:rPr lang="ar-KW" dirty="0">
                <a:solidFill>
                  <a:srgbClr val="014976"/>
                </a:solidFill>
                <a:cs typeface="mohammad bold art 1" pitchFamily="2" charset="-78"/>
              </a:rPr>
              <a:t>أهداف دائرة الرقابة على الشركات المدرجة</a:t>
            </a:r>
            <a:r>
              <a:rPr lang="ar-KW" dirty="0" smtClean="0"/>
              <a:t> </a:t>
            </a:r>
          </a:p>
          <a:p>
            <a:endParaRPr lang="en-US" dirty="0"/>
          </a:p>
        </p:txBody>
      </p:sp>
    </p:spTree>
    <p:extLst>
      <p:ext uri="{BB962C8B-B14F-4D97-AF65-F5344CB8AC3E}">
        <p14:creationId xmlns:p14="http://schemas.microsoft.com/office/powerpoint/2010/main" val="322155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3" name="Content Placeholder 2"/>
          <p:cNvSpPr>
            <a:spLocks noGrp="1"/>
          </p:cNvSpPr>
          <p:nvPr>
            <p:ph idx="1"/>
          </p:nvPr>
        </p:nvSpPr>
        <p:spPr>
          <a:xfrm>
            <a:off x="457200" y="1546169"/>
            <a:ext cx="8115300" cy="865591"/>
          </a:xfrm>
        </p:spPr>
        <p:txBody>
          <a:bodyPr>
            <a:normAutofit/>
          </a:bodyPr>
          <a:lstStyle/>
          <a:p>
            <a:pPr marL="0" indent="0" algn="just" rtl="1">
              <a:buNone/>
            </a:pPr>
            <a:r>
              <a:rPr lang="ar-KW" sz="1800" dirty="0" smtClean="0">
                <a:solidFill>
                  <a:srgbClr val="014976"/>
                </a:solidFill>
                <a:cs typeface="mohammad bold art 1" pitchFamily="2" charset="-78"/>
              </a:rPr>
              <a:t>1- المادة (</a:t>
            </a:r>
            <a:r>
              <a:rPr lang="en-US" sz="1800" dirty="0" smtClean="0">
                <a:solidFill>
                  <a:srgbClr val="014976"/>
                </a:solidFill>
                <a:cs typeface="mohammad bold art 1" pitchFamily="2" charset="-78"/>
              </a:rPr>
              <a:t>15-1</a:t>
            </a:r>
            <a:r>
              <a:rPr lang="ar-KW" sz="1800" dirty="0" smtClean="0">
                <a:solidFill>
                  <a:srgbClr val="014976"/>
                </a:solidFill>
                <a:cs typeface="mohammad bold art 1" pitchFamily="2" charset="-78"/>
              </a:rPr>
              <a:t>) </a:t>
            </a:r>
            <a:r>
              <a:rPr lang="ar-KW" sz="1800" dirty="0">
                <a:solidFill>
                  <a:srgbClr val="014976"/>
                </a:solidFill>
                <a:cs typeface="mohammad bold art 1" pitchFamily="2" charset="-78"/>
              </a:rPr>
              <a:t>من الكتاب الثاني عشر الخاصة </a:t>
            </a:r>
            <a:r>
              <a:rPr lang="ar-KW" sz="1800" dirty="0">
                <a:solidFill>
                  <a:srgbClr val="FF0000"/>
                </a:solidFill>
                <a:cs typeface="mohammad bold art 1" pitchFamily="2" charset="-78"/>
              </a:rPr>
              <a:t>بتقديم البيانات المالية</a:t>
            </a:r>
            <a:r>
              <a:rPr lang="ar-KW" sz="1800" dirty="0">
                <a:solidFill>
                  <a:srgbClr val="014976"/>
                </a:solidFill>
                <a:cs typeface="mohammad bold art 1" pitchFamily="2" charset="-78"/>
              </a:rPr>
              <a:t>. </a:t>
            </a:r>
            <a:r>
              <a:rPr lang="ar-KW" sz="1800" dirty="0" smtClean="0">
                <a:solidFill>
                  <a:srgbClr val="014976"/>
                </a:solidFill>
                <a:cs typeface="mohammad bold art 1" pitchFamily="2" charset="-78"/>
              </a:rPr>
              <a:t>(1-18) سابقاً </a:t>
            </a:r>
            <a:r>
              <a:rPr lang="ar-KW" sz="2000" b="1" dirty="0">
                <a:solidFill>
                  <a:srgbClr val="014976"/>
                </a:solidFill>
              </a:rPr>
              <a:t> </a:t>
            </a:r>
            <a:endParaRPr lang="ar-KW" sz="1800" dirty="0" smtClean="0">
              <a:solidFill>
                <a:srgbClr val="014976"/>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6154214"/>
            <a:ext cx="7994848" cy="68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13" name="Rounded Rectangle 12"/>
          <p:cNvSpPr/>
          <p:nvPr/>
        </p:nvSpPr>
        <p:spPr>
          <a:xfrm>
            <a:off x="5660222" y="3631125"/>
            <a:ext cx="2877616" cy="1017721"/>
          </a:xfrm>
          <a:prstGeom prst="roundRect">
            <a:avLst/>
          </a:prstGeom>
          <a:noFill/>
          <a:ln w="25400" cap="flat" cmpd="sng" algn="ctr">
            <a:solidFill>
              <a:srgbClr val="014976"/>
            </a:solidFill>
            <a:prstDash val="solid"/>
          </a:ln>
          <a:effectLst/>
        </p:spPr>
        <p:txBody>
          <a:bodyPr rtlCol="0" anchor="ctr"/>
          <a:lstStyle/>
          <a:p>
            <a:pPr algn="ctr" rtl="1"/>
            <a:r>
              <a:rPr lang="ar-KW" dirty="0">
                <a:solidFill>
                  <a:srgbClr val="014976"/>
                </a:solidFill>
                <a:cs typeface="mohammad bold art 1" pitchFamily="2" charset="-78"/>
              </a:rPr>
              <a:t>البيانات المالية السنوية المدققة </a:t>
            </a:r>
          </a:p>
        </p:txBody>
      </p:sp>
      <p:sp>
        <p:nvSpPr>
          <p:cNvPr id="14" name="Rounded Rectangle 13"/>
          <p:cNvSpPr/>
          <p:nvPr/>
        </p:nvSpPr>
        <p:spPr>
          <a:xfrm>
            <a:off x="5642892" y="2295810"/>
            <a:ext cx="2912277" cy="1017721"/>
          </a:xfrm>
          <a:prstGeom prst="roundRect">
            <a:avLst/>
          </a:prstGeom>
          <a:ln>
            <a:solidFill>
              <a:srgbClr val="014976"/>
            </a:solidFill>
          </a:ln>
        </p:spPr>
        <p:style>
          <a:lnRef idx="2">
            <a:schemeClr val="dk1"/>
          </a:lnRef>
          <a:fillRef idx="1">
            <a:schemeClr val="lt1"/>
          </a:fillRef>
          <a:effectRef idx="0">
            <a:schemeClr val="dk1"/>
          </a:effectRef>
          <a:fontRef idx="minor">
            <a:schemeClr val="dk1"/>
          </a:fontRef>
        </p:style>
        <p:txBody>
          <a:bodyPr rtlCol="0" anchor="ctr"/>
          <a:lstStyle/>
          <a:p>
            <a:pPr algn="ctr" rtl="1"/>
            <a:r>
              <a:rPr lang="ar-KW" dirty="0" smtClean="0">
                <a:solidFill>
                  <a:srgbClr val="014976"/>
                </a:solidFill>
                <a:cs typeface="mohammad bold art 1" pitchFamily="2" charset="-78"/>
              </a:rPr>
              <a:t>البيانات المالية المرحلية المراجعة </a:t>
            </a:r>
          </a:p>
        </p:txBody>
      </p:sp>
      <p:sp>
        <p:nvSpPr>
          <p:cNvPr id="15" name="Rounded Rectangle 14"/>
          <p:cNvSpPr/>
          <p:nvPr/>
        </p:nvSpPr>
        <p:spPr>
          <a:xfrm>
            <a:off x="5652120" y="4966440"/>
            <a:ext cx="2877616" cy="1017721"/>
          </a:xfrm>
          <a:prstGeom prst="roundRect">
            <a:avLst/>
          </a:prstGeom>
          <a:noFill/>
          <a:ln w="25400" cap="flat" cmpd="sng" algn="ctr">
            <a:solidFill>
              <a:srgbClr val="014976"/>
            </a:solidFill>
            <a:prstDash val="solid"/>
          </a:ln>
          <a:effectLst/>
        </p:spPr>
        <p:txBody>
          <a:bodyPr rtlCol="0" anchor="ctr"/>
          <a:lstStyle/>
          <a:p>
            <a:pPr algn="r" rtl="1"/>
            <a:r>
              <a:rPr lang="ar-KW" sz="2400" dirty="0" smtClean="0">
                <a:solidFill>
                  <a:srgbClr val="014976"/>
                </a:solidFill>
                <a:cs typeface="mohammad bold art 1" pitchFamily="2" charset="-78"/>
              </a:rPr>
              <a:t>الجمعية العامة </a:t>
            </a:r>
            <a:r>
              <a:rPr lang="ar-KW" dirty="0">
                <a:solidFill>
                  <a:srgbClr val="014976"/>
                </a:solidFill>
                <a:cs typeface="mohammad bold art 1" pitchFamily="2" charset="-78"/>
              </a:rPr>
              <a:t>العادية</a:t>
            </a:r>
            <a:r>
              <a:rPr lang="ar-KW" sz="2400" dirty="0" smtClean="0">
                <a:solidFill>
                  <a:srgbClr val="014976"/>
                </a:solidFill>
                <a:cs typeface="mohammad bold art 1" pitchFamily="2" charset="-78"/>
              </a:rPr>
              <a:t> </a:t>
            </a:r>
            <a:endParaRPr lang="ar-KW" sz="2400" dirty="0">
              <a:solidFill>
                <a:srgbClr val="014976"/>
              </a:solidFill>
              <a:cs typeface="mohammad bold art 1" pitchFamily="2" charset="-78"/>
            </a:endParaRPr>
          </a:p>
        </p:txBody>
      </p:sp>
      <p:sp>
        <p:nvSpPr>
          <p:cNvPr id="7" name="TextBox 6"/>
          <p:cNvSpPr txBox="1"/>
          <p:nvPr/>
        </p:nvSpPr>
        <p:spPr>
          <a:xfrm>
            <a:off x="129485" y="2383495"/>
            <a:ext cx="5328030" cy="923330"/>
          </a:xfrm>
          <a:prstGeom prst="rect">
            <a:avLst/>
          </a:prstGeom>
          <a:noFill/>
        </p:spPr>
        <p:txBody>
          <a:bodyPr wrap="square" rtlCol="0">
            <a:spAutoFit/>
          </a:bodyPr>
          <a:lstStyle/>
          <a:p>
            <a:pPr marL="342900" indent="-342900" algn="r" rtl="1">
              <a:buFont typeface="Arial" panose="020B0604020202020204" pitchFamily="34" charset="0"/>
              <a:buChar char="•"/>
            </a:pPr>
            <a:r>
              <a:rPr lang="ar-KW" dirty="0" smtClean="0">
                <a:solidFill>
                  <a:srgbClr val="014976"/>
                </a:solidFill>
                <a:cs typeface="mohammad bold art 1" pitchFamily="2" charset="-78"/>
              </a:rPr>
              <a:t>يتم الإفصاح خلال </a:t>
            </a:r>
            <a:r>
              <a:rPr lang="ar-KW" dirty="0" smtClean="0">
                <a:solidFill>
                  <a:srgbClr val="FF0000"/>
                </a:solidFill>
                <a:cs typeface="mohammad bold art 1" pitchFamily="2" charset="-78"/>
              </a:rPr>
              <a:t>45</a:t>
            </a:r>
            <a:r>
              <a:rPr lang="ar-KW" dirty="0" smtClean="0">
                <a:solidFill>
                  <a:srgbClr val="014976"/>
                </a:solidFill>
                <a:cs typeface="mohammad bold art 1" pitchFamily="2" charset="-78"/>
              </a:rPr>
              <a:t> يوم من تاريخ انتهاء الفترة المعدة عنها البيانات المالية.</a:t>
            </a:r>
            <a:endParaRPr lang="en-US" dirty="0">
              <a:solidFill>
                <a:srgbClr val="014976"/>
              </a:solidFill>
              <a:cs typeface="mohammad bold art 1" pitchFamily="2" charset="-78"/>
            </a:endParaRPr>
          </a:p>
          <a:p>
            <a:pPr marL="342900" indent="-342900" algn="r" rtl="1">
              <a:buFont typeface="Arial" panose="020B0604020202020204" pitchFamily="34" charset="0"/>
              <a:buChar char="•"/>
            </a:pPr>
            <a:r>
              <a:rPr lang="ar-KW" dirty="0" smtClean="0">
                <a:solidFill>
                  <a:srgbClr val="014976"/>
                </a:solidFill>
                <a:cs typeface="mohammad bold art 1" pitchFamily="2" charset="-78"/>
              </a:rPr>
              <a:t>يتم التقديم </a:t>
            </a:r>
            <a:r>
              <a:rPr lang="ar-KW" dirty="0" smtClean="0">
                <a:solidFill>
                  <a:srgbClr val="FF0000"/>
                </a:solidFill>
                <a:cs typeface="mohammad bold art 1" pitchFamily="2" charset="-78"/>
              </a:rPr>
              <a:t>بشكل متزامن </a:t>
            </a:r>
            <a:r>
              <a:rPr lang="ar-KW" dirty="0" smtClean="0">
                <a:solidFill>
                  <a:srgbClr val="014976"/>
                </a:solidFill>
                <a:cs typeface="mohammad bold art 1" pitchFamily="2" charset="-78"/>
              </a:rPr>
              <a:t>(البورصة + الهيئة).</a:t>
            </a:r>
            <a:endParaRPr lang="en-US" dirty="0" smtClean="0">
              <a:solidFill>
                <a:srgbClr val="014976"/>
              </a:solidFill>
              <a:cs typeface="mohammad bold art 1" pitchFamily="2" charset="-78"/>
            </a:endParaRPr>
          </a:p>
        </p:txBody>
      </p:sp>
      <p:sp>
        <p:nvSpPr>
          <p:cNvPr id="16" name="Rounded Rectangle 15"/>
          <p:cNvSpPr/>
          <p:nvPr/>
        </p:nvSpPr>
        <p:spPr>
          <a:xfrm>
            <a:off x="251520" y="2295809"/>
            <a:ext cx="5184014" cy="1017722"/>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29485" y="3633247"/>
            <a:ext cx="5328030" cy="923330"/>
          </a:xfrm>
          <a:prstGeom prst="rect">
            <a:avLst/>
          </a:prstGeom>
          <a:noFill/>
        </p:spPr>
        <p:txBody>
          <a:bodyPr wrap="square" rtlCol="0">
            <a:spAutoFit/>
          </a:bodyPr>
          <a:lstStyle/>
          <a:p>
            <a:pPr marL="342900" indent="-342900" algn="r" rtl="1">
              <a:buFont typeface="Arial" panose="020B0604020202020204" pitchFamily="34" charset="0"/>
              <a:buChar char="•"/>
            </a:pPr>
            <a:r>
              <a:rPr lang="ar-KW" dirty="0" smtClean="0">
                <a:solidFill>
                  <a:srgbClr val="014976"/>
                </a:solidFill>
                <a:cs typeface="mohammad bold art 1" pitchFamily="2" charset="-78"/>
              </a:rPr>
              <a:t>يتم الإفصاح خلال </a:t>
            </a:r>
            <a:r>
              <a:rPr lang="ar-KW" dirty="0" smtClean="0">
                <a:solidFill>
                  <a:srgbClr val="FF0000"/>
                </a:solidFill>
                <a:cs typeface="mohammad bold art 1" pitchFamily="2" charset="-78"/>
              </a:rPr>
              <a:t>90</a:t>
            </a:r>
            <a:r>
              <a:rPr lang="ar-KW" dirty="0" smtClean="0">
                <a:solidFill>
                  <a:srgbClr val="014976"/>
                </a:solidFill>
                <a:cs typeface="mohammad bold art 1" pitchFamily="2" charset="-78"/>
              </a:rPr>
              <a:t> يوم من تاريخ انتهاء الفترة المعدة عنها البيانات المالية.</a:t>
            </a:r>
            <a:endParaRPr lang="en-US" dirty="0">
              <a:solidFill>
                <a:srgbClr val="014976"/>
              </a:solidFill>
              <a:cs typeface="mohammad bold art 1" pitchFamily="2" charset="-78"/>
            </a:endParaRPr>
          </a:p>
          <a:p>
            <a:pPr marL="342900" indent="-342900" algn="r" rtl="1">
              <a:buFont typeface="Arial" panose="020B0604020202020204" pitchFamily="34" charset="0"/>
              <a:buChar char="•"/>
            </a:pPr>
            <a:r>
              <a:rPr lang="ar-KW" dirty="0" smtClean="0">
                <a:solidFill>
                  <a:srgbClr val="014976"/>
                </a:solidFill>
                <a:cs typeface="mohammad bold art 1" pitchFamily="2" charset="-78"/>
              </a:rPr>
              <a:t>يتم التقديم </a:t>
            </a:r>
            <a:r>
              <a:rPr lang="ar-KW" dirty="0" smtClean="0">
                <a:solidFill>
                  <a:srgbClr val="FF0000"/>
                </a:solidFill>
                <a:cs typeface="mohammad bold art 1" pitchFamily="2" charset="-78"/>
              </a:rPr>
              <a:t>بشكل متزامن </a:t>
            </a:r>
            <a:r>
              <a:rPr lang="ar-KW" dirty="0" smtClean="0">
                <a:solidFill>
                  <a:srgbClr val="014976"/>
                </a:solidFill>
                <a:cs typeface="mohammad bold art 1" pitchFamily="2" charset="-78"/>
              </a:rPr>
              <a:t>(البورصة + الهيئة).</a:t>
            </a:r>
            <a:endParaRPr lang="en-US" dirty="0" smtClean="0">
              <a:solidFill>
                <a:srgbClr val="014976"/>
              </a:solidFill>
              <a:cs typeface="mohammad bold art 1" pitchFamily="2" charset="-78"/>
            </a:endParaRPr>
          </a:p>
        </p:txBody>
      </p:sp>
      <p:sp>
        <p:nvSpPr>
          <p:cNvPr id="18" name="Rounded Rectangle 17"/>
          <p:cNvSpPr/>
          <p:nvPr/>
        </p:nvSpPr>
        <p:spPr>
          <a:xfrm>
            <a:off x="251520" y="3618075"/>
            <a:ext cx="5207832" cy="1017722"/>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251520" y="4955513"/>
            <a:ext cx="5184014" cy="1017722"/>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7504" y="4978836"/>
            <a:ext cx="5328030" cy="830997"/>
          </a:xfrm>
          <a:prstGeom prst="rect">
            <a:avLst/>
          </a:prstGeom>
          <a:noFill/>
        </p:spPr>
        <p:txBody>
          <a:bodyPr wrap="square" rtlCol="0">
            <a:spAutoFit/>
          </a:bodyPr>
          <a:lstStyle/>
          <a:p>
            <a:pPr marL="342900" indent="-342900" algn="r" rtl="1">
              <a:buFont typeface="Arial" panose="020B0604020202020204" pitchFamily="34" charset="0"/>
              <a:buChar char="•"/>
            </a:pPr>
            <a:r>
              <a:rPr lang="ar-KW" sz="1600" dirty="0" smtClean="0">
                <a:solidFill>
                  <a:srgbClr val="014976"/>
                </a:solidFill>
                <a:cs typeface="mohammad bold art 1" pitchFamily="2" charset="-78"/>
              </a:rPr>
              <a:t>يتم عقد الجمعية العامة العادية </a:t>
            </a:r>
            <a:r>
              <a:rPr lang="ar-KW" sz="1600" dirty="0" smtClean="0">
                <a:solidFill>
                  <a:srgbClr val="FF0000"/>
                </a:solidFill>
                <a:cs typeface="mohammad bold art 1" pitchFamily="2" charset="-78"/>
              </a:rPr>
              <a:t>خلال شهرين </a:t>
            </a:r>
            <a:r>
              <a:rPr lang="ar-KW" sz="1600" dirty="0" smtClean="0">
                <a:solidFill>
                  <a:srgbClr val="014976"/>
                </a:solidFill>
                <a:cs typeface="mohammad bold art 1" pitchFamily="2" charset="-78"/>
              </a:rPr>
              <a:t>من تاريخ الإفصاح عن البيانات السنوية المدققة </a:t>
            </a:r>
            <a:endParaRPr lang="ar-KW" sz="1600" dirty="0">
              <a:solidFill>
                <a:srgbClr val="014976"/>
              </a:solidFill>
              <a:cs typeface="mohammad bold art 1" pitchFamily="2" charset="-78"/>
            </a:endParaRPr>
          </a:p>
          <a:p>
            <a:pPr marL="342900" indent="-342900" algn="r" rtl="1">
              <a:buFont typeface="Arial" panose="020B0604020202020204" pitchFamily="34" charset="0"/>
              <a:buChar char="•"/>
            </a:pPr>
            <a:r>
              <a:rPr lang="ar-KW" sz="1600" dirty="0" smtClean="0">
                <a:solidFill>
                  <a:srgbClr val="014976"/>
                </a:solidFill>
                <a:cs typeface="mohammad bold art 1" pitchFamily="2" charset="-78"/>
              </a:rPr>
              <a:t>تستثنى الشركات </a:t>
            </a:r>
            <a:r>
              <a:rPr lang="ar-KW" sz="1600" dirty="0" smtClean="0">
                <a:solidFill>
                  <a:srgbClr val="FF0000"/>
                </a:solidFill>
                <a:cs typeface="mohammad bold art 1" pitchFamily="2" charset="-78"/>
              </a:rPr>
              <a:t>غير الكويتية </a:t>
            </a:r>
            <a:r>
              <a:rPr lang="ar-KW" sz="1600" dirty="0" smtClean="0">
                <a:solidFill>
                  <a:srgbClr val="014976"/>
                </a:solidFill>
                <a:cs typeface="mohammad bold art 1" pitchFamily="2" charset="-78"/>
              </a:rPr>
              <a:t>المدرجة في البورصة.</a:t>
            </a:r>
          </a:p>
        </p:txBody>
      </p:sp>
    </p:spTree>
    <p:extLst>
      <p:ext uri="{BB962C8B-B14F-4D97-AF65-F5344CB8AC3E}">
        <p14:creationId xmlns:p14="http://schemas.microsoft.com/office/powerpoint/2010/main" val="3674369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6" name="Rectangle 5"/>
          <p:cNvSpPr/>
          <p:nvPr/>
        </p:nvSpPr>
        <p:spPr>
          <a:xfrm>
            <a:off x="1259632" y="2126569"/>
            <a:ext cx="7505037" cy="369332"/>
          </a:xfrm>
          <a:prstGeom prst="rect">
            <a:avLst/>
          </a:prstGeom>
        </p:spPr>
        <p:txBody>
          <a:bodyPr wrap="square">
            <a:spAutoFit/>
          </a:bodyPr>
          <a:lstStyle/>
          <a:p>
            <a:pPr lvl="2" algn="r">
              <a:spcBef>
                <a:spcPts val="800"/>
              </a:spcBef>
              <a:spcAft>
                <a:spcPts val="800"/>
              </a:spcAft>
            </a:pPr>
            <a:r>
              <a:rPr lang="ar-KW" dirty="0" smtClean="0">
                <a:solidFill>
                  <a:srgbClr val="014976"/>
                </a:solidFill>
                <a:cs typeface="mohammad bold art 1" pitchFamily="2" charset="-78"/>
              </a:rPr>
              <a:t>3- المادة (14-18) </a:t>
            </a:r>
            <a:r>
              <a:rPr lang="ar-KW" dirty="0">
                <a:solidFill>
                  <a:srgbClr val="014976"/>
                </a:solidFill>
                <a:cs typeface="mohammad bold art 1" pitchFamily="2" charset="-78"/>
              </a:rPr>
              <a:t>من الكتاب الحادي عشر الخاصة </a:t>
            </a:r>
            <a:r>
              <a:rPr lang="ar-KW" dirty="0">
                <a:solidFill>
                  <a:srgbClr val="FF0000"/>
                </a:solidFill>
                <a:cs typeface="mohammad bold art 1" pitchFamily="2" charset="-78"/>
              </a:rPr>
              <a:t>بأسهم الخزينة.</a:t>
            </a:r>
          </a:p>
        </p:txBody>
      </p:sp>
      <p:sp>
        <p:nvSpPr>
          <p:cNvPr id="13" name="TextBox 12"/>
          <p:cNvSpPr txBox="1"/>
          <p:nvPr/>
        </p:nvSpPr>
        <p:spPr>
          <a:xfrm>
            <a:off x="419100" y="2902118"/>
            <a:ext cx="8229599" cy="1200329"/>
          </a:xfrm>
          <a:prstGeom prst="rect">
            <a:avLst/>
          </a:prstGeom>
          <a:noFill/>
        </p:spPr>
        <p:txBody>
          <a:bodyPr wrap="square" rtlCol="0">
            <a:spAutoFit/>
          </a:bodyPr>
          <a:lstStyle/>
          <a:p>
            <a:pPr algn="r"/>
            <a:r>
              <a:rPr lang="ar-KW" dirty="0" smtClean="0">
                <a:solidFill>
                  <a:srgbClr val="014976"/>
                </a:solidFill>
                <a:cs typeface="mohammad bold art 1" pitchFamily="2" charset="-78"/>
              </a:rPr>
              <a:t>تلتزم الشركة المدرجة </a:t>
            </a:r>
            <a:r>
              <a:rPr lang="ar-KW" dirty="0" smtClean="0">
                <a:solidFill>
                  <a:srgbClr val="FF0000"/>
                </a:solidFill>
                <a:cs typeface="mohammad bold art 1" pitchFamily="2" charset="-78"/>
              </a:rPr>
              <a:t>بالإفصاح عن موافقة الهيئة على شراء أو بيع أسهم الخزينة </a:t>
            </a:r>
            <a:r>
              <a:rPr lang="ar-KW" dirty="0" smtClean="0">
                <a:solidFill>
                  <a:srgbClr val="014976"/>
                </a:solidFill>
                <a:cs typeface="mohammad bold art 1" pitchFamily="2" charset="-78"/>
              </a:rPr>
              <a:t>فور صدورها وفقاُ للأحكام والإجراءات المنصوص عليها في الكتاب العاشر ( الإفصاح والشفافية)</a:t>
            </a:r>
          </a:p>
          <a:p>
            <a:pPr algn="r"/>
            <a:r>
              <a:rPr lang="ar-KW" dirty="0" smtClean="0">
                <a:solidFill>
                  <a:srgbClr val="014976"/>
                </a:solidFill>
                <a:cs typeface="mohammad bold art 1" pitchFamily="2" charset="-78"/>
              </a:rPr>
              <a:t> </a:t>
            </a:r>
          </a:p>
          <a:p>
            <a:endParaRPr lang="en-US" dirty="0"/>
          </a:p>
        </p:txBody>
      </p:sp>
      <p:sp>
        <p:nvSpPr>
          <p:cNvPr id="15" name="Rounded Rectangle 14"/>
          <p:cNvSpPr/>
          <p:nvPr/>
        </p:nvSpPr>
        <p:spPr>
          <a:xfrm>
            <a:off x="419099" y="2704463"/>
            <a:ext cx="8281919" cy="1152128"/>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666228" y="1455692"/>
            <a:ext cx="7098440" cy="369332"/>
          </a:xfrm>
          <a:prstGeom prst="rect">
            <a:avLst/>
          </a:prstGeom>
        </p:spPr>
        <p:txBody>
          <a:bodyPr wrap="square">
            <a:spAutoFit/>
          </a:bodyPr>
          <a:lstStyle/>
          <a:p>
            <a:pPr lvl="2" algn="r">
              <a:spcBef>
                <a:spcPts val="800"/>
              </a:spcBef>
              <a:spcAft>
                <a:spcPts val="800"/>
              </a:spcAft>
            </a:pPr>
            <a:r>
              <a:rPr lang="ar-KW" dirty="0" smtClean="0">
                <a:solidFill>
                  <a:srgbClr val="014976"/>
                </a:solidFill>
                <a:cs typeface="mohammad bold art 1" pitchFamily="2" charset="-78"/>
              </a:rPr>
              <a:t>2- إعداد البيانات المالية وفق معايير المحاسبة الدولية</a:t>
            </a:r>
            <a:endParaRPr lang="ar-KW" dirty="0">
              <a:solidFill>
                <a:srgbClr val="014976"/>
              </a:solidFill>
              <a:cs typeface="mohammad bold art 1" pitchFamily="2" charset="-78"/>
            </a:endParaRPr>
          </a:p>
        </p:txBody>
      </p:sp>
      <p:sp>
        <p:nvSpPr>
          <p:cNvPr id="17" name="Rectangle 16"/>
          <p:cNvSpPr/>
          <p:nvPr/>
        </p:nvSpPr>
        <p:spPr>
          <a:xfrm>
            <a:off x="1259631" y="4089242"/>
            <a:ext cx="7505037" cy="369332"/>
          </a:xfrm>
          <a:prstGeom prst="rect">
            <a:avLst/>
          </a:prstGeom>
        </p:spPr>
        <p:txBody>
          <a:bodyPr wrap="square">
            <a:spAutoFit/>
          </a:bodyPr>
          <a:lstStyle/>
          <a:p>
            <a:pPr lvl="2" algn="r">
              <a:spcBef>
                <a:spcPts val="800"/>
              </a:spcBef>
              <a:spcAft>
                <a:spcPts val="800"/>
              </a:spcAft>
            </a:pPr>
            <a:r>
              <a:rPr lang="ar-KW" dirty="0" smtClean="0">
                <a:solidFill>
                  <a:srgbClr val="014976"/>
                </a:solidFill>
                <a:cs typeface="mohammad bold art 1" pitchFamily="2" charset="-78"/>
              </a:rPr>
              <a:t>4- المادة (14-8) </a:t>
            </a:r>
            <a:r>
              <a:rPr lang="ar-KW" dirty="0">
                <a:solidFill>
                  <a:srgbClr val="014976"/>
                </a:solidFill>
                <a:cs typeface="mohammad bold art 1" pitchFamily="2" charset="-78"/>
              </a:rPr>
              <a:t>من الكتاب الحادي عشر الخاصة </a:t>
            </a:r>
            <a:r>
              <a:rPr lang="ar-KW" dirty="0">
                <a:solidFill>
                  <a:srgbClr val="FF0000"/>
                </a:solidFill>
                <a:cs typeface="mohammad bold art 1" pitchFamily="2" charset="-78"/>
              </a:rPr>
              <a:t>بأسهم الخزينة.</a:t>
            </a:r>
          </a:p>
        </p:txBody>
      </p:sp>
      <p:sp>
        <p:nvSpPr>
          <p:cNvPr id="18" name="TextBox 17"/>
          <p:cNvSpPr txBox="1"/>
          <p:nvPr/>
        </p:nvSpPr>
        <p:spPr>
          <a:xfrm>
            <a:off x="304801" y="4730412"/>
            <a:ext cx="8229599" cy="1754326"/>
          </a:xfrm>
          <a:prstGeom prst="rect">
            <a:avLst/>
          </a:prstGeom>
          <a:noFill/>
        </p:spPr>
        <p:txBody>
          <a:bodyPr wrap="square" rtlCol="0">
            <a:spAutoFit/>
          </a:bodyPr>
          <a:lstStyle/>
          <a:p>
            <a:pPr algn="r"/>
            <a:r>
              <a:rPr lang="ar-KW" dirty="0" smtClean="0">
                <a:solidFill>
                  <a:srgbClr val="014976"/>
                </a:solidFill>
                <a:cs typeface="mohammad bold art 1" pitchFamily="2" charset="-78"/>
              </a:rPr>
              <a:t>يتعين </a:t>
            </a:r>
            <a:r>
              <a:rPr lang="ar-KW" dirty="0" smtClean="0">
                <a:solidFill>
                  <a:srgbClr val="FF0000"/>
                </a:solidFill>
                <a:cs typeface="mohammad bold art 1" pitchFamily="2" charset="-78"/>
              </a:rPr>
              <a:t>تجميد جزء من الاحتياطيات</a:t>
            </a:r>
            <a:r>
              <a:rPr lang="ar-KW" dirty="0" smtClean="0">
                <a:solidFill>
                  <a:srgbClr val="014976"/>
                </a:solidFill>
                <a:cs typeface="mohammad bold art 1" pitchFamily="2" charset="-78"/>
              </a:rPr>
              <a:t> المكونة من توزيعات صافي الأرباح، والأرباح المرحلة، وعلاوة الإصدار </a:t>
            </a:r>
            <a:r>
              <a:rPr lang="ar-KW" dirty="0" smtClean="0">
                <a:solidFill>
                  <a:srgbClr val="FF0000"/>
                </a:solidFill>
                <a:cs typeface="mohammad bold art 1" pitchFamily="2" charset="-78"/>
              </a:rPr>
              <a:t>بما يساوي تكلفة أسهم الخزينة</a:t>
            </a:r>
            <a:r>
              <a:rPr lang="ar-KW" dirty="0" smtClean="0">
                <a:solidFill>
                  <a:srgbClr val="014976"/>
                </a:solidFill>
                <a:cs typeface="mohammad bold art 1" pitchFamily="2" charset="-78"/>
              </a:rPr>
              <a:t>، واعتباره غير قابل للتوزيع، وذلك طوال فترة تملك هذه الأسهم.</a:t>
            </a:r>
          </a:p>
          <a:p>
            <a:pPr algn="r"/>
            <a:endParaRPr lang="ar-KW" dirty="0" smtClean="0">
              <a:solidFill>
                <a:srgbClr val="014976"/>
              </a:solidFill>
              <a:cs typeface="mohammad bold art 1" pitchFamily="2" charset="-78"/>
            </a:endParaRPr>
          </a:p>
          <a:p>
            <a:pPr algn="r"/>
            <a:r>
              <a:rPr lang="ar-KW" dirty="0" smtClean="0">
                <a:solidFill>
                  <a:srgbClr val="014976"/>
                </a:solidFill>
                <a:cs typeface="mohammad bold art 1" pitchFamily="2" charset="-78"/>
              </a:rPr>
              <a:t> </a:t>
            </a:r>
          </a:p>
          <a:p>
            <a:endParaRPr lang="en-US" dirty="0"/>
          </a:p>
        </p:txBody>
      </p:sp>
      <p:sp>
        <p:nvSpPr>
          <p:cNvPr id="19" name="Rounded Rectangle 18"/>
          <p:cNvSpPr/>
          <p:nvPr/>
        </p:nvSpPr>
        <p:spPr>
          <a:xfrm>
            <a:off x="419099" y="4611851"/>
            <a:ext cx="8229599" cy="1253464"/>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6067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3" name="Rectangle 2"/>
          <p:cNvSpPr/>
          <p:nvPr/>
        </p:nvSpPr>
        <p:spPr>
          <a:xfrm>
            <a:off x="-416904" y="1645578"/>
            <a:ext cx="9145016" cy="646331"/>
          </a:xfrm>
          <a:prstGeom prst="rect">
            <a:avLst/>
          </a:prstGeom>
        </p:spPr>
        <p:txBody>
          <a:bodyPr wrap="square">
            <a:spAutoFit/>
          </a:bodyPr>
          <a:lstStyle/>
          <a:p>
            <a:pPr lvl="2" algn="r">
              <a:spcBef>
                <a:spcPts val="800"/>
              </a:spcBef>
              <a:spcAft>
                <a:spcPts val="800"/>
              </a:spcAft>
            </a:pPr>
            <a:r>
              <a:rPr lang="ar-KW" dirty="0" smtClean="0">
                <a:solidFill>
                  <a:srgbClr val="014976"/>
                </a:solidFill>
                <a:cs typeface="mohammad bold art 1" pitchFamily="2" charset="-78"/>
              </a:rPr>
              <a:t>5- المادة (1-14) </a:t>
            </a:r>
            <a:r>
              <a:rPr lang="ar-KW" dirty="0">
                <a:solidFill>
                  <a:srgbClr val="014976"/>
                </a:solidFill>
                <a:cs typeface="mohammad bold art 1" pitchFamily="2" charset="-78"/>
              </a:rPr>
              <a:t>من الكتاب الثاني عشر </a:t>
            </a:r>
            <a:r>
              <a:rPr lang="ar-KW" dirty="0" smtClean="0">
                <a:solidFill>
                  <a:srgbClr val="014976"/>
                </a:solidFill>
                <a:cs typeface="mohammad bold art 1" pitchFamily="2" charset="-78"/>
              </a:rPr>
              <a:t>والخاصة بتعيين </a:t>
            </a:r>
            <a:r>
              <a:rPr lang="ar-KW" dirty="0">
                <a:solidFill>
                  <a:srgbClr val="FF0000"/>
                </a:solidFill>
                <a:cs typeface="mohammad bold art 1" pitchFamily="2" charset="-78"/>
              </a:rPr>
              <a:t>مراقب حسابات مرخص </a:t>
            </a:r>
            <a:r>
              <a:rPr lang="ar-KW" dirty="0" smtClean="0">
                <a:solidFill>
                  <a:srgbClr val="FF0000"/>
                </a:solidFill>
                <a:cs typeface="mohammad bold art 1" pitchFamily="2" charset="-78"/>
              </a:rPr>
              <a:t>من الهيئة</a:t>
            </a:r>
            <a:r>
              <a:rPr lang="ar-KW" dirty="0" smtClean="0">
                <a:solidFill>
                  <a:srgbClr val="014976"/>
                </a:solidFill>
                <a:cs typeface="mohammad bold art 1" pitchFamily="2" charset="-78"/>
              </a:rPr>
              <a:t>  (1-9) سابقاً.</a:t>
            </a:r>
            <a:endParaRPr lang="ar-KW" dirty="0">
              <a:solidFill>
                <a:srgbClr val="014976"/>
              </a:solidFill>
              <a:cs typeface="mohammad bold art 1" pitchFamily="2" charset="-78"/>
            </a:endParaRPr>
          </a:p>
        </p:txBody>
      </p:sp>
      <p:sp>
        <p:nvSpPr>
          <p:cNvPr id="6" name="TextBox 5"/>
          <p:cNvSpPr txBox="1"/>
          <p:nvPr/>
        </p:nvSpPr>
        <p:spPr>
          <a:xfrm>
            <a:off x="402596" y="2830511"/>
            <a:ext cx="8153399" cy="2267287"/>
          </a:xfrm>
          <a:prstGeom prst="rect">
            <a:avLst/>
          </a:prstGeom>
          <a:noFill/>
        </p:spPr>
        <p:txBody>
          <a:bodyPr wrap="square" rtlCol="0">
            <a:spAutoFit/>
          </a:bodyPr>
          <a:lstStyle/>
          <a:p>
            <a:pPr marL="285750" indent="-285750" algn="just" rtl="1">
              <a:spcBef>
                <a:spcPts val="800"/>
              </a:spcBef>
              <a:spcAft>
                <a:spcPts val="800"/>
              </a:spcAft>
              <a:buFont typeface="Arial" panose="020B0604020202020204" pitchFamily="34" charset="0"/>
              <a:buChar char="•"/>
            </a:pPr>
            <a:r>
              <a:rPr lang="ar-KW" dirty="0" smtClean="0">
                <a:solidFill>
                  <a:srgbClr val="014976"/>
                </a:solidFill>
                <a:cs typeface="mohammad bold art 1" pitchFamily="2" charset="-78"/>
              </a:rPr>
              <a:t>تعيين </a:t>
            </a:r>
            <a:r>
              <a:rPr lang="ar-KW" dirty="0">
                <a:solidFill>
                  <a:srgbClr val="014976"/>
                </a:solidFill>
                <a:cs typeface="mohammad bold art 1" pitchFamily="2" charset="-78"/>
              </a:rPr>
              <a:t>مراقباً للحسابات ضمن المراقبين المسجلين لدى </a:t>
            </a:r>
            <a:r>
              <a:rPr lang="ar-KW" dirty="0" smtClean="0">
                <a:solidFill>
                  <a:srgbClr val="014976"/>
                </a:solidFill>
                <a:cs typeface="mohammad bold art 1" pitchFamily="2" charset="-78"/>
              </a:rPr>
              <a:t>الهيئة لسنة مالية قابلة للتجديد ولمدة لا تتجاوز أربع سنوات مالية متتالية. </a:t>
            </a:r>
          </a:p>
          <a:p>
            <a:pPr marL="285750" indent="-285750" algn="just" rtl="1">
              <a:spcBef>
                <a:spcPts val="800"/>
              </a:spcBef>
              <a:spcAft>
                <a:spcPts val="800"/>
              </a:spcAft>
              <a:buFont typeface="Arial" panose="020B0604020202020204" pitchFamily="34" charset="0"/>
              <a:buChar char="•"/>
            </a:pPr>
            <a:r>
              <a:rPr lang="ar-KW" dirty="0" smtClean="0">
                <a:solidFill>
                  <a:srgbClr val="014976"/>
                </a:solidFill>
                <a:cs typeface="mohammad bold art 1" pitchFamily="2" charset="-78"/>
              </a:rPr>
              <a:t>ألا </a:t>
            </a:r>
            <a:r>
              <a:rPr lang="ar-KW" dirty="0">
                <a:solidFill>
                  <a:srgbClr val="014976"/>
                </a:solidFill>
                <a:cs typeface="mohammad bold art 1" pitchFamily="2" charset="-78"/>
              </a:rPr>
              <a:t>يكون هذا المراقب مديراً أو </a:t>
            </a:r>
            <a:r>
              <a:rPr lang="ar-KW" dirty="0" smtClean="0">
                <a:solidFill>
                  <a:srgbClr val="014976"/>
                </a:solidFill>
                <a:cs typeface="mohammad bold art 1" pitchFamily="2" charset="-78"/>
              </a:rPr>
              <a:t>مسؤولا أو </a:t>
            </a:r>
            <a:r>
              <a:rPr lang="ar-KW" dirty="0">
                <a:solidFill>
                  <a:srgbClr val="014976"/>
                </a:solidFill>
                <a:cs typeface="mohammad bold art 1" pitchFamily="2" charset="-78"/>
              </a:rPr>
              <a:t>موظفاً أو شريكة للشركة المدرجة. </a:t>
            </a:r>
            <a:endParaRPr lang="ar-KW" dirty="0" smtClean="0">
              <a:solidFill>
                <a:srgbClr val="014976"/>
              </a:solidFill>
              <a:cs typeface="mohammad bold art 1" pitchFamily="2" charset="-78"/>
            </a:endParaRPr>
          </a:p>
          <a:p>
            <a:pPr marL="285750" indent="-285750" algn="just" rtl="1">
              <a:spcBef>
                <a:spcPts val="800"/>
              </a:spcBef>
              <a:spcAft>
                <a:spcPts val="800"/>
              </a:spcAft>
              <a:buFont typeface="Arial" panose="020B0604020202020204" pitchFamily="34" charset="0"/>
              <a:buChar char="•"/>
            </a:pPr>
            <a:r>
              <a:rPr lang="ar-KW" dirty="0" smtClean="0">
                <a:solidFill>
                  <a:srgbClr val="014976"/>
                </a:solidFill>
                <a:cs typeface="mohammad bold art 1" pitchFamily="2" charset="-78"/>
              </a:rPr>
              <a:t>إخطار </a:t>
            </a:r>
            <a:r>
              <a:rPr lang="ar-KW" dirty="0">
                <a:solidFill>
                  <a:srgbClr val="014976"/>
                </a:solidFill>
                <a:cs typeface="mohammad bold art 1" pitchFamily="2" charset="-78"/>
              </a:rPr>
              <a:t>الهيئة خلال مدة أقصاها سبعة أيام عمل من تاريخ </a:t>
            </a:r>
            <a:r>
              <a:rPr lang="ar-KW" dirty="0" smtClean="0">
                <a:solidFill>
                  <a:srgbClr val="014976"/>
                </a:solidFill>
                <a:cs typeface="mohammad bold art 1" pitchFamily="2" charset="-78"/>
              </a:rPr>
              <a:t>تعيين </a:t>
            </a:r>
            <a:r>
              <a:rPr lang="ar-KW" dirty="0">
                <a:solidFill>
                  <a:srgbClr val="014976"/>
                </a:solidFill>
                <a:cs typeface="mohammad bold art 1" pitchFamily="2" charset="-78"/>
              </a:rPr>
              <a:t>مراقب الحسابات أو استبداله أو تنحيته </a:t>
            </a:r>
          </a:p>
          <a:p>
            <a:r>
              <a:rPr lang="ar-KW" dirty="0" smtClean="0"/>
              <a:t> </a:t>
            </a:r>
            <a:endParaRPr lang="en-US" dirty="0"/>
          </a:p>
        </p:txBody>
      </p:sp>
      <p:sp>
        <p:nvSpPr>
          <p:cNvPr id="7" name="Rounded Rectangle 6"/>
          <p:cNvSpPr/>
          <p:nvPr/>
        </p:nvSpPr>
        <p:spPr>
          <a:xfrm>
            <a:off x="339688" y="2633172"/>
            <a:ext cx="8388424" cy="2123707"/>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1747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3" name="Rectangle 2"/>
          <p:cNvSpPr/>
          <p:nvPr/>
        </p:nvSpPr>
        <p:spPr>
          <a:xfrm>
            <a:off x="457201" y="1485173"/>
            <a:ext cx="8077200" cy="369332"/>
          </a:xfrm>
          <a:prstGeom prst="rect">
            <a:avLst/>
          </a:prstGeom>
        </p:spPr>
        <p:txBody>
          <a:bodyPr wrap="square">
            <a:spAutoFit/>
          </a:bodyPr>
          <a:lstStyle/>
          <a:p>
            <a:pPr lvl="2" algn="r">
              <a:spcBef>
                <a:spcPts val="800"/>
              </a:spcBef>
              <a:spcAft>
                <a:spcPts val="800"/>
              </a:spcAft>
            </a:pPr>
            <a:r>
              <a:rPr lang="ar-KW" dirty="0" smtClean="0">
                <a:solidFill>
                  <a:srgbClr val="FF0000"/>
                </a:solidFill>
                <a:cs typeface="mohammad bold art 1" pitchFamily="2" charset="-78"/>
              </a:rPr>
              <a:t>5- الملحق </a:t>
            </a:r>
            <a:r>
              <a:rPr lang="ar-KW" dirty="0">
                <a:solidFill>
                  <a:srgbClr val="FF0000"/>
                </a:solidFill>
                <a:cs typeface="mohammad bold art 1" pitchFamily="2" charset="-78"/>
              </a:rPr>
              <a:t>رقم (1) </a:t>
            </a:r>
            <a:r>
              <a:rPr lang="ar-KW" dirty="0">
                <a:solidFill>
                  <a:srgbClr val="014976"/>
                </a:solidFill>
                <a:cs typeface="mohammad bold art 1" pitchFamily="2" charset="-78"/>
              </a:rPr>
              <a:t>من الكتاب الحادي عشر الخاص بتقييم الاصول </a:t>
            </a:r>
            <a:r>
              <a:rPr lang="ar-KW" dirty="0" smtClean="0">
                <a:solidFill>
                  <a:srgbClr val="014976"/>
                </a:solidFill>
                <a:cs typeface="mohammad bold art 1" pitchFamily="2" charset="-78"/>
              </a:rPr>
              <a:t>العقارية.</a:t>
            </a:r>
            <a:endParaRPr lang="ar-KW" dirty="0">
              <a:solidFill>
                <a:srgbClr val="FF0000"/>
              </a:solidFill>
            </a:endParaRPr>
          </a:p>
        </p:txBody>
      </p:sp>
      <p:graphicFrame>
        <p:nvGraphicFramePr>
          <p:cNvPr id="5" name="Diagram 4"/>
          <p:cNvGraphicFramePr/>
          <p:nvPr>
            <p:extLst>
              <p:ext uri="{D42A27DB-BD31-4B8C-83A1-F6EECF244321}">
                <p14:modId xmlns:p14="http://schemas.microsoft.com/office/powerpoint/2010/main" val="2231501413"/>
              </p:ext>
            </p:extLst>
          </p:nvPr>
        </p:nvGraphicFramePr>
        <p:xfrm>
          <a:off x="507022" y="-171400"/>
          <a:ext cx="8276728" cy="736752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67446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3" name="Rectangle 2"/>
          <p:cNvSpPr/>
          <p:nvPr/>
        </p:nvSpPr>
        <p:spPr>
          <a:xfrm>
            <a:off x="323529" y="1485173"/>
            <a:ext cx="8210872" cy="369332"/>
          </a:xfrm>
          <a:prstGeom prst="rect">
            <a:avLst/>
          </a:prstGeom>
        </p:spPr>
        <p:txBody>
          <a:bodyPr wrap="square">
            <a:spAutoFit/>
          </a:bodyPr>
          <a:lstStyle/>
          <a:p>
            <a:pPr lvl="2" algn="r">
              <a:spcBef>
                <a:spcPts val="800"/>
              </a:spcBef>
              <a:spcAft>
                <a:spcPts val="800"/>
              </a:spcAft>
            </a:pPr>
            <a:r>
              <a:rPr lang="ar-KW" dirty="0" smtClean="0">
                <a:solidFill>
                  <a:srgbClr val="FF0000"/>
                </a:solidFill>
                <a:cs typeface="mohammad bold art 1" pitchFamily="2" charset="-78"/>
              </a:rPr>
              <a:t>5- الملحق </a:t>
            </a:r>
            <a:r>
              <a:rPr lang="ar-KW" dirty="0">
                <a:solidFill>
                  <a:srgbClr val="FF0000"/>
                </a:solidFill>
                <a:cs typeface="mohammad bold art 1" pitchFamily="2" charset="-78"/>
              </a:rPr>
              <a:t>رقم (1) </a:t>
            </a:r>
            <a:r>
              <a:rPr lang="ar-KW" dirty="0">
                <a:solidFill>
                  <a:srgbClr val="014976"/>
                </a:solidFill>
                <a:cs typeface="mohammad bold art 1" pitchFamily="2" charset="-78"/>
              </a:rPr>
              <a:t>من الكتاب الحادي عشر الخاص بتقييم الاصول </a:t>
            </a:r>
            <a:r>
              <a:rPr lang="ar-KW" dirty="0" smtClean="0">
                <a:solidFill>
                  <a:srgbClr val="014976"/>
                </a:solidFill>
                <a:cs typeface="mohammad bold art 1" pitchFamily="2" charset="-78"/>
              </a:rPr>
              <a:t>العقارية.</a:t>
            </a:r>
            <a:endParaRPr lang="ar-KW" dirty="0">
              <a:solidFill>
                <a:srgbClr val="FF0000"/>
              </a:solidFill>
            </a:endParaRPr>
          </a:p>
        </p:txBody>
      </p:sp>
      <p:graphicFrame>
        <p:nvGraphicFramePr>
          <p:cNvPr id="5" name="Diagram 4"/>
          <p:cNvGraphicFramePr/>
          <p:nvPr>
            <p:extLst>
              <p:ext uri="{D42A27DB-BD31-4B8C-83A1-F6EECF244321}">
                <p14:modId xmlns:p14="http://schemas.microsoft.com/office/powerpoint/2010/main" val="3089518144"/>
              </p:ext>
            </p:extLst>
          </p:nvPr>
        </p:nvGraphicFramePr>
        <p:xfrm>
          <a:off x="457200" y="620788"/>
          <a:ext cx="8352928" cy="573556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39953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dirty="0">
                <a:solidFill>
                  <a:schemeClr val="tx2"/>
                </a:solidFill>
                <a:cs typeface="mohammad bold art 1" pitchFamily="2" charset="-78"/>
              </a:rPr>
              <a:t>التزام الشركة بالقواعد والمعايير المعتمدة</a:t>
            </a:r>
            <a:endParaRPr lang="en-US" sz="28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5944"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3" name="Rectangle 2"/>
          <p:cNvSpPr/>
          <p:nvPr/>
        </p:nvSpPr>
        <p:spPr>
          <a:xfrm>
            <a:off x="1259632" y="1224471"/>
            <a:ext cx="8227640" cy="851515"/>
          </a:xfrm>
          <a:prstGeom prst="rect">
            <a:avLst/>
          </a:prstGeom>
        </p:spPr>
        <p:txBody>
          <a:bodyPr wrap="square">
            <a:spAutoFit/>
          </a:bodyPr>
          <a:lstStyle/>
          <a:p>
            <a:pPr lvl="2" algn="l" rtl="1">
              <a:spcBef>
                <a:spcPts val="800"/>
              </a:spcBef>
              <a:spcAft>
                <a:spcPts val="800"/>
              </a:spcAft>
            </a:pPr>
            <a:endParaRPr lang="ar-KW" dirty="0" smtClean="0"/>
          </a:p>
          <a:p>
            <a:pPr lvl="2" algn="r" rtl="1">
              <a:spcBef>
                <a:spcPts val="800"/>
              </a:spcBef>
              <a:spcAft>
                <a:spcPts val="800"/>
              </a:spcAft>
            </a:pPr>
            <a:r>
              <a:rPr lang="ar-KW" dirty="0" smtClean="0">
                <a:solidFill>
                  <a:srgbClr val="014976"/>
                </a:solidFill>
                <a:cs typeface="mohammad bold art 1" pitchFamily="2" charset="-78"/>
              </a:rPr>
              <a:t>6-الكتاب </a:t>
            </a:r>
            <a:r>
              <a:rPr lang="ar-KW" dirty="0">
                <a:solidFill>
                  <a:srgbClr val="014976"/>
                </a:solidFill>
                <a:cs typeface="mohammad bold art 1" pitchFamily="2" charset="-78"/>
              </a:rPr>
              <a:t>العاشر (الإفصاح والشفافية) المتعلق </a:t>
            </a:r>
            <a:r>
              <a:rPr lang="ar-KW" dirty="0" err="1" smtClean="0">
                <a:solidFill>
                  <a:srgbClr val="FF0000"/>
                </a:solidFill>
                <a:cs typeface="mohammad bold art 1" pitchFamily="2" charset="-78"/>
              </a:rPr>
              <a:t>بالافصاحات</a:t>
            </a:r>
            <a:r>
              <a:rPr lang="ar-KW" dirty="0" smtClean="0">
                <a:solidFill>
                  <a:srgbClr val="014976"/>
                </a:solidFill>
                <a:cs typeface="mohammad bold art 1" pitchFamily="2" charset="-78"/>
              </a:rPr>
              <a:t>.</a:t>
            </a:r>
            <a:endParaRPr lang="ar-KW" dirty="0">
              <a:solidFill>
                <a:srgbClr val="014976"/>
              </a:solidFill>
              <a:cs typeface="mohammad bold art 1" pitchFamily="2" charset="-78"/>
            </a:endParaRPr>
          </a:p>
        </p:txBody>
      </p:sp>
      <p:sp>
        <p:nvSpPr>
          <p:cNvPr id="5" name="Rounded Rectangle 4"/>
          <p:cNvSpPr/>
          <p:nvPr/>
        </p:nvSpPr>
        <p:spPr>
          <a:xfrm>
            <a:off x="6236567" y="2395470"/>
            <a:ext cx="2450232" cy="1512168"/>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1016660" y="4149080"/>
            <a:ext cx="2450232" cy="1512168"/>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3627039" y="3115763"/>
            <a:ext cx="2450232" cy="1512168"/>
          </a:xfrm>
          <a:prstGeom prst="roundRect">
            <a:avLst/>
          </a:prstGeom>
          <a:noFill/>
          <a:ln>
            <a:solidFill>
              <a:srgbClr val="AE85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506281" y="2918591"/>
            <a:ext cx="2028119" cy="369332"/>
          </a:xfrm>
          <a:prstGeom prst="rect">
            <a:avLst/>
          </a:prstGeom>
        </p:spPr>
        <p:txBody>
          <a:bodyPr wrap="none">
            <a:spAutoFit/>
          </a:bodyPr>
          <a:lstStyle/>
          <a:p>
            <a:pPr algn="r" rtl="1"/>
            <a:r>
              <a:rPr lang="ar-KW" dirty="0">
                <a:solidFill>
                  <a:srgbClr val="014976"/>
                </a:solidFill>
                <a:cs typeface="mohammad bold art 1" pitchFamily="2" charset="-78"/>
              </a:rPr>
              <a:t>الإفصاح عن المصالح </a:t>
            </a:r>
          </a:p>
        </p:txBody>
      </p:sp>
      <p:sp>
        <p:nvSpPr>
          <p:cNvPr id="15" name="Rectangle 14"/>
          <p:cNvSpPr/>
          <p:nvPr/>
        </p:nvSpPr>
        <p:spPr>
          <a:xfrm>
            <a:off x="3876128" y="3429000"/>
            <a:ext cx="1920008" cy="927321"/>
          </a:xfrm>
          <a:prstGeom prst="rect">
            <a:avLst/>
          </a:prstGeom>
        </p:spPr>
        <p:txBody>
          <a:bodyPr wrap="square">
            <a:spAutoFit/>
          </a:bodyPr>
          <a:lstStyle/>
          <a:p>
            <a:pPr algn="justLow" rtl="1"/>
            <a:r>
              <a:rPr lang="ar-KW" dirty="0" smtClean="0">
                <a:solidFill>
                  <a:srgbClr val="014976"/>
                </a:solidFill>
                <a:cs typeface="mohammad bold art 1" pitchFamily="2" charset="-78"/>
              </a:rPr>
              <a:t>تنظيم التعامل في الأوراق المالية للأشخاص المطلعين </a:t>
            </a:r>
            <a:endParaRPr lang="ar-KW" dirty="0">
              <a:solidFill>
                <a:srgbClr val="014976"/>
              </a:solidFill>
              <a:cs typeface="mohammad bold art 1" pitchFamily="2" charset="-78"/>
            </a:endParaRPr>
          </a:p>
        </p:txBody>
      </p:sp>
      <p:sp>
        <p:nvSpPr>
          <p:cNvPr id="16" name="Rectangle 15"/>
          <p:cNvSpPr/>
          <p:nvPr/>
        </p:nvSpPr>
        <p:spPr>
          <a:xfrm>
            <a:off x="1230770" y="4581998"/>
            <a:ext cx="2022011" cy="646331"/>
          </a:xfrm>
          <a:prstGeom prst="rect">
            <a:avLst/>
          </a:prstGeom>
        </p:spPr>
        <p:txBody>
          <a:bodyPr wrap="square">
            <a:spAutoFit/>
          </a:bodyPr>
          <a:lstStyle/>
          <a:p>
            <a:pPr algn="justLow" rtl="1"/>
            <a:r>
              <a:rPr lang="ar-KW" dirty="0">
                <a:solidFill>
                  <a:srgbClr val="014976"/>
                </a:solidFill>
                <a:cs typeface="mohammad bold art 1" pitchFamily="2" charset="-78"/>
              </a:rPr>
              <a:t>الإفصاح عن </a:t>
            </a:r>
            <a:r>
              <a:rPr lang="ar-KW" dirty="0" smtClean="0">
                <a:solidFill>
                  <a:srgbClr val="014976"/>
                </a:solidFill>
                <a:cs typeface="mohammad bold art 1" pitchFamily="2" charset="-78"/>
              </a:rPr>
              <a:t>المعلومات الجوهرية </a:t>
            </a:r>
            <a:endParaRPr lang="ar-KW" dirty="0">
              <a:solidFill>
                <a:srgbClr val="014976"/>
              </a:solidFill>
              <a:cs typeface="mohammad bold art 1" pitchFamily="2" charset="-78"/>
            </a:endParaRPr>
          </a:p>
        </p:txBody>
      </p:sp>
    </p:spTree>
    <p:extLst>
      <p:ext uri="{BB962C8B-B14F-4D97-AF65-F5344CB8AC3E}">
        <p14:creationId xmlns:p14="http://schemas.microsoft.com/office/powerpoint/2010/main" val="4263976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10312</TotalTime>
  <Words>699</Words>
  <Application>Microsoft Office PowerPoint</Application>
  <PresentationFormat>On-screen Show (4:3)</PresentationFormat>
  <Paragraphs>101</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microsoft sans serif</vt:lpstr>
      <vt:lpstr>mohammad bold art 1</vt:lpstr>
      <vt:lpstr>Times New Roman</vt:lpstr>
      <vt:lpstr>Office Theme</vt:lpstr>
      <vt:lpstr>PowerPoint Presentation</vt:lpstr>
      <vt:lpstr>مقدمة</vt:lpstr>
      <vt:lpstr>مقدمة</vt:lpstr>
      <vt:lpstr>التزام الشركة بالقواعد والمعايير المعتمدة</vt:lpstr>
      <vt:lpstr>التزام الشركة بالقواعد والمعايير المعتمدة</vt:lpstr>
      <vt:lpstr>التزام الشركة بالقواعد والمعايير المعتمدة</vt:lpstr>
      <vt:lpstr>التزام الشركة بالقواعد والمعايير المعتمدة</vt:lpstr>
      <vt:lpstr>التزام الشركة بالقواعد والمعايير المعتمدة</vt:lpstr>
      <vt:lpstr>التزام الشركة بالقواعد والمعايير المعتمدة</vt:lpstr>
      <vt:lpstr>التزام الشركة بالقواعد والمعايير المعتمدة</vt:lpstr>
      <vt:lpstr>نظام الإفصاح الإلكتروني باستخدام لغة الـ XBRL نظام إفصاح iFsah</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Abdullah Al Terkait</cp:lastModifiedBy>
  <cp:revision>249</cp:revision>
  <cp:lastPrinted>2018-02-13T05:02:27Z</cp:lastPrinted>
  <dcterms:created xsi:type="dcterms:W3CDTF">2014-09-25T11:33:14Z</dcterms:created>
  <dcterms:modified xsi:type="dcterms:W3CDTF">2019-07-03T07:38:33Z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3122f4f7-c9be-4e66-8639-4893c1d63339</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Internal;CMA Data Classification: Internal;CMA Data Classification: Internal;CMA Data Classification: Internal;CMA Data Classification: Internal;CMA Data Classification: Interna</vt:lpwstr>
  </property>
  <property fmtid="{D5CDD505-2E9C-101B-9397-08002B2CF9AE}" pid="5" name="Classification">
    <vt:lpwstr>Internal</vt:lpwstr>
  </property>
</Properties>
</file>